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2"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Lst>
  <p:sldSz cy="5143500" cx="9144000"/>
  <p:notesSz cx="6858000" cy="9144000"/>
  <p:embeddedFontLst>
    <p:embeddedFont>
      <p:font typeface="Cedarville Cursive"/>
      <p:regular r:id="rId32"/>
    </p:embeddedFont>
    <p:embeddedFont>
      <p:font typeface="Bebas Neue"/>
      <p:regular r:id="rId33"/>
    </p:embeddedFont>
    <p:embeddedFont>
      <p:font typeface="Lilita One"/>
      <p:regular r:id="rId34"/>
    </p:embeddedFont>
    <p:embeddedFont>
      <p:font typeface="Yanone Kaffeesatz"/>
      <p:regular r:id="rId35"/>
      <p:bold r:id="rId36"/>
    </p:embeddedFont>
    <p:embeddedFont>
      <p:font typeface="Red Hat Text"/>
      <p:regular r:id="rId37"/>
      <p:bold r:id="rId38"/>
      <p:italic r:id="rId39"/>
      <p:boldItalic r:id="rId40"/>
    </p:embeddedFont>
    <p:embeddedFont>
      <p:font typeface="Roboto Mono"/>
      <p:regular r:id="rId41"/>
      <p:bold r:id="rId42"/>
      <p:italic r:id="rId43"/>
      <p:boldItalic r:id="rId44"/>
    </p:embeddedFont>
    <p:embeddedFont>
      <p:font typeface="Alatsi"/>
      <p:regular r:id="rId4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os="1506">
          <p15:clr>
            <a:srgbClr val="9AA0A6"/>
          </p15:clr>
        </p15:guide>
        <p15:guide id="2" pos="876">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53C5CC3-E1F2-41EE-BB9A-7BD6A5D201AC}">
  <a:tblStyle styleId="{F53C5CC3-E1F2-41EE-BB9A-7BD6A5D201AC}"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506"/>
        <p:guide pos="876"/>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edHatText-boldItalic.fntdata"/><Relationship Id="rId20" Type="http://schemas.openxmlformats.org/officeDocument/2006/relationships/slide" Target="slides/slide14.xml"/><Relationship Id="rId42" Type="http://schemas.openxmlformats.org/officeDocument/2006/relationships/font" Target="fonts/RobotoMono-bold.fntdata"/><Relationship Id="rId41" Type="http://schemas.openxmlformats.org/officeDocument/2006/relationships/font" Target="fonts/RobotoMono-regular.fntdata"/><Relationship Id="rId22" Type="http://schemas.openxmlformats.org/officeDocument/2006/relationships/slide" Target="slides/slide16.xml"/><Relationship Id="rId44" Type="http://schemas.openxmlformats.org/officeDocument/2006/relationships/font" Target="fonts/RobotoMono-boldItalic.fntdata"/><Relationship Id="rId21" Type="http://schemas.openxmlformats.org/officeDocument/2006/relationships/slide" Target="slides/slide15.xml"/><Relationship Id="rId43" Type="http://schemas.openxmlformats.org/officeDocument/2006/relationships/font" Target="fonts/RobotoMono-italic.fntdata"/><Relationship Id="rId24" Type="http://schemas.openxmlformats.org/officeDocument/2006/relationships/slide" Target="slides/slide18.xml"/><Relationship Id="rId23" Type="http://schemas.openxmlformats.org/officeDocument/2006/relationships/slide" Target="slides/slide17.xml"/><Relationship Id="rId45" Type="http://schemas.openxmlformats.org/officeDocument/2006/relationships/font" Target="fonts/Alatsi-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font" Target="fonts/BebasNeue-regular.fntdata"/><Relationship Id="rId10" Type="http://schemas.openxmlformats.org/officeDocument/2006/relationships/slide" Target="slides/slide4.xml"/><Relationship Id="rId32" Type="http://schemas.openxmlformats.org/officeDocument/2006/relationships/font" Target="fonts/CedarvilleCursive-regular.fntdata"/><Relationship Id="rId13" Type="http://schemas.openxmlformats.org/officeDocument/2006/relationships/slide" Target="slides/slide7.xml"/><Relationship Id="rId35" Type="http://schemas.openxmlformats.org/officeDocument/2006/relationships/font" Target="fonts/YanoneKaffeesatz-regular.fntdata"/><Relationship Id="rId12" Type="http://schemas.openxmlformats.org/officeDocument/2006/relationships/slide" Target="slides/slide6.xml"/><Relationship Id="rId34" Type="http://schemas.openxmlformats.org/officeDocument/2006/relationships/font" Target="fonts/LilitaOne-regular.fntdata"/><Relationship Id="rId15" Type="http://schemas.openxmlformats.org/officeDocument/2006/relationships/slide" Target="slides/slide9.xml"/><Relationship Id="rId37" Type="http://schemas.openxmlformats.org/officeDocument/2006/relationships/font" Target="fonts/RedHatText-regular.fntdata"/><Relationship Id="rId14" Type="http://schemas.openxmlformats.org/officeDocument/2006/relationships/slide" Target="slides/slide8.xml"/><Relationship Id="rId36" Type="http://schemas.openxmlformats.org/officeDocument/2006/relationships/font" Target="fonts/YanoneKaffeesatz-bold.fntdata"/><Relationship Id="rId17" Type="http://schemas.openxmlformats.org/officeDocument/2006/relationships/slide" Target="slides/slide11.xml"/><Relationship Id="rId39" Type="http://schemas.openxmlformats.org/officeDocument/2006/relationships/font" Target="fonts/RedHatText-italic.fntdata"/><Relationship Id="rId16" Type="http://schemas.openxmlformats.org/officeDocument/2006/relationships/slide" Target="slides/slide10.xml"/><Relationship Id="rId38" Type="http://schemas.openxmlformats.org/officeDocument/2006/relationships/font" Target="fonts/RedHatText-bold.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0" name="Shape 2610"/>
        <p:cNvGrpSpPr/>
        <p:nvPr/>
      </p:nvGrpSpPr>
      <p:grpSpPr>
        <a:xfrm>
          <a:off x="0" y="0"/>
          <a:ext cx="0" cy="0"/>
          <a:chOff x="0" y="0"/>
          <a:chExt cx="0" cy="0"/>
        </a:xfrm>
      </p:grpSpPr>
      <p:sp>
        <p:nvSpPr>
          <p:cNvPr id="2611" name="Google Shape;2611;gf813be80d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2" name="Google Shape;2612;gf813be80d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9" name="Shape 2849"/>
        <p:cNvGrpSpPr/>
        <p:nvPr/>
      </p:nvGrpSpPr>
      <p:grpSpPr>
        <a:xfrm>
          <a:off x="0" y="0"/>
          <a:ext cx="0" cy="0"/>
          <a:chOff x="0" y="0"/>
          <a:chExt cx="0" cy="0"/>
        </a:xfrm>
      </p:grpSpPr>
      <p:sp>
        <p:nvSpPr>
          <p:cNvPr id="2850" name="Google Shape;2850;g32b0e5b8e8b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1" name="Google Shape;2851;g32b0e5b8e8b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To </a:t>
            </a:r>
            <a:r>
              <a:rPr b="1" lang="en"/>
              <a:t>investigate the behavior of the bloodvessel network</a:t>
            </a:r>
            <a:r>
              <a:rPr lang="en"/>
              <a:t> we use an image processing library in python called </a:t>
            </a:r>
            <a:r>
              <a:rPr b="1" lang="en"/>
              <a:t>Skan</a:t>
            </a:r>
            <a:r>
              <a:rPr lang="en"/>
              <a:t>, built for analyzing skeletonized images. </a:t>
            </a:r>
            <a:endParaRPr/>
          </a:p>
          <a:p>
            <a:pPr indent="-298450" lvl="0" marL="457200" rtl="0" algn="l">
              <a:spcBef>
                <a:spcPts val="0"/>
              </a:spcBef>
              <a:spcAft>
                <a:spcPts val="0"/>
              </a:spcAft>
              <a:buSzPts val="1100"/>
              <a:buChar char="-"/>
            </a:pPr>
            <a:r>
              <a:rPr lang="en"/>
              <a:t>We take the </a:t>
            </a:r>
            <a:r>
              <a:rPr b="1" lang="en"/>
              <a:t>grid consisting of blood vessel cells only</a:t>
            </a:r>
            <a:r>
              <a:rPr lang="en"/>
              <a:t>, and skeletonize it by </a:t>
            </a:r>
            <a:r>
              <a:rPr b="1" lang="en"/>
              <a:t>creating 1-pixel long lines along the blood vessels</a:t>
            </a:r>
            <a:r>
              <a:rPr lang="en"/>
              <a:t>. </a:t>
            </a:r>
            <a:endParaRPr/>
          </a:p>
          <a:p>
            <a:pPr indent="-298450" lvl="0" marL="457200" rtl="0" algn="l">
              <a:spcBef>
                <a:spcPts val="0"/>
              </a:spcBef>
              <a:spcAft>
                <a:spcPts val="0"/>
              </a:spcAft>
              <a:buSzPts val="1100"/>
              <a:buChar char="-"/>
            </a:pPr>
            <a:r>
              <a:rPr lang="en"/>
              <a:t>This skeletonized imagine is then transformed into a network by that same library. Where </a:t>
            </a:r>
            <a:r>
              <a:rPr b="1" lang="en"/>
              <a:t>nodes </a:t>
            </a:r>
            <a:r>
              <a:rPr b="1" lang="en">
                <a:solidFill>
                  <a:schemeClr val="dk1"/>
                </a:solidFill>
              </a:rPr>
              <a:t>are identified as junctions or endpoints</a:t>
            </a:r>
            <a:r>
              <a:rPr lang="en">
                <a:solidFill>
                  <a:schemeClr val="dk1"/>
                </a:solidFill>
              </a:rPr>
              <a:t>.</a:t>
            </a:r>
            <a:r>
              <a:rPr lang="en"/>
              <a:t> </a:t>
            </a:r>
            <a:endParaRPr/>
          </a:p>
          <a:p>
            <a:pPr indent="-298450" lvl="0" marL="457200" rtl="0" algn="l">
              <a:spcBef>
                <a:spcPts val="0"/>
              </a:spcBef>
              <a:spcAft>
                <a:spcPts val="0"/>
              </a:spcAft>
              <a:buSzPts val="1100"/>
              <a:buChar char="-"/>
            </a:pPr>
            <a:r>
              <a:rPr lang="en">
                <a:solidFill>
                  <a:schemeClr val="dk1"/>
                </a:solidFill>
              </a:rPr>
              <a:t>The </a:t>
            </a:r>
            <a:r>
              <a:rPr b="1" lang="en">
                <a:solidFill>
                  <a:schemeClr val="dk1"/>
                </a:solidFill>
              </a:rPr>
              <a:t>c</a:t>
            </a:r>
            <a:r>
              <a:rPr b="1" lang="en">
                <a:solidFill>
                  <a:schemeClr val="dk1"/>
                </a:solidFill>
              </a:rPr>
              <a:t>entral node represents the tumor</a:t>
            </a:r>
            <a:r>
              <a:rPr lang="en">
                <a:solidFill>
                  <a:schemeClr val="dk1"/>
                </a:solidFill>
              </a:rPr>
              <a:t>. If a node has a tumor cell in its neighborhood, it becomes attached to the static tumor (it provides nutrients). This is represented as an edge connected to the central tumor node. </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
              <a:t>Network abstraction is useful in studying clustering and connectedness within the vessel network and how this can change in the presence of tumor.</a:t>
            </a:r>
            <a:endParaRPr/>
          </a:p>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0" name="Shape 2860"/>
        <p:cNvGrpSpPr/>
        <p:nvPr/>
      </p:nvGrpSpPr>
      <p:grpSpPr>
        <a:xfrm>
          <a:off x="0" y="0"/>
          <a:ext cx="0" cy="0"/>
          <a:chOff x="0" y="0"/>
          <a:chExt cx="0" cy="0"/>
        </a:xfrm>
      </p:grpSpPr>
      <p:sp>
        <p:nvSpPr>
          <p:cNvPr id="2861" name="Google Shape;2861;g32b0e5b8e8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2" name="Google Shape;2862;g32b0e5b8e8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5" name="Shape 2875"/>
        <p:cNvGrpSpPr/>
        <p:nvPr/>
      </p:nvGrpSpPr>
      <p:grpSpPr>
        <a:xfrm>
          <a:off x="0" y="0"/>
          <a:ext cx="0" cy="0"/>
          <a:chOff x="0" y="0"/>
          <a:chExt cx="0" cy="0"/>
        </a:xfrm>
      </p:grpSpPr>
      <p:sp>
        <p:nvSpPr>
          <p:cNvPr id="2876" name="Google Shape;2876;g32b0e5b8e8b_1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7" name="Google Shape;2877;g32b0e5b8e8b_1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can explore how the blood vessel network evolves over time. </a:t>
            </a:r>
            <a:endParaRPr/>
          </a:p>
          <a:p>
            <a:pPr indent="0" lvl="0" marL="0" rtl="0" algn="l">
              <a:spcBef>
                <a:spcPts val="0"/>
              </a:spcBef>
              <a:spcAft>
                <a:spcPts val="0"/>
              </a:spcAft>
              <a:buNone/>
            </a:pPr>
            <a:r>
              <a:rPr lang="en"/>
              <a:t>First, we notice that average degree increases over time, relatively linearly. As the network grows, it becomes more interconnected (more branching) as a </a:t>
            </a:r>
            <a:r>
              <a:rPr lang="en"/>
              <a:t>result of the angiogenesis. This improves nutrient delivery to the tumor.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Next, for average clustering coefficient, it’s relatively low for a while when the network is forming. Here we assume there is more of a tree-like structure while the growth is prioritizing reaching the growth hormone and delivering nutrients to the tumor. However, once it gets there (~180 time steps), we see a rapid increase in average clustering coefficient, which indicates the presence of more interconnected clusters (this reduces the average path length for blood to travel).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As a result of this, certain nodes become less important for blood circulation, reducing average betweenness. Once the simulation has hit the breakpoint (350 time steps), the proliferating cells begin to cluster as well rather than being uniformly spaced around the center, so the connections of the vessel network to the central tumor node are more sparse, reducing its dependency on the central tumor node.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2" name="Shape 2902"/>
        <p:cNvGrpSpPr/>
        <p:nvPr/>
      </p:nvGrpSpPr>
      <p:grpSpPr>
        <a:xfrm>
          <a:off x="0" y="0"/>
          <a:ext cx="0" cy="0"/>
          <a:chOff x="0" y="0"/>
          <a:chExt cx="0" cy="0"/>
        </a:xfrm>
      </p:grpSpPr>
      <p:sp>
        <p:nvSpPr>
          <p:cNvPr id="2903" name="Google Shape;2903;g329fe39d76a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4" name="Google Shape;2904;g329fe39d76a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Increasing the sigmoid midpoint moves the steep curve increase to the right, effectively increasing the probability of death and decreasing the probability of growth. </a:t>
            </a:r>
            <a:endParaRPr/>
          </a:p>
          <a:p>
            <a:pPr indent="0" lvl="0" marL="0" rtl="0" algn="l">
              <a:spcBef>
                <a:spcPts val="0"/>
              </a:spcBef>
              <a:spcAft>
                <a:spcPts val="0"/>
              </a:spcAft>
              <a:buNone/>
            </a:pPr>
            <a:r>
              <a:rPr lang="en"/>
              <a:t>As we change the sigmoid midpoint, probability of death increases. This results in a lower tumor density, but has little effect on the blood vessel network statistics.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By the time the tumor </a:t>
            </a:r>
            <a:r>
              <a:rPr lang="en"/>
              <a:t>begins to proliferate and die, the blood vessel network is established when any tumor cell arrives. Whether or not they die should not affect the vascular network on this timescale.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4" name="Shape 2934"/>
        <p:cNvGrpSpPr/>
        <p:nvPr/>
      </p:nvGrpSpPr>
      <p:grpSpPr>
        <a:xfrm>
          <a:off x="0" y="0"/>
          <a:ext cx="0" cy="0"/>
          <a:chOff x="0" y="0"/>
          <a:chExt cx="0" cy="0"/>
        </a:xfrm>
      </p:grpSpPr>
      <p:sp>
        <p:nvSpPr>
          <p:cNvPr id="2935" name="Google Shape;2935;g329fe39d76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6" name="Google Shape;2936;g329fe39d76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Bias factor has some unusual results. Since it controls the effect of VEGF on vessel growth. At low bias factor values, the vessels grow relatively randomly (they don’t care about their direction). However, there does seem to be a sort of tipping point, where average degree, clustering coefficient, and tumor density suddenly become extremely high. This would suggest that reducing the dependency of angiogenesis on VEGF and growth hormones will significantly reduce tumor growth as well, either by reducing VEGF secretion by the tumor itself or adding other chemicals that the vessel endothelial cells can take up in its place.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1" name="Shape 2961"/>
        <p:cNvGrpSpPr/>
        <p:nvPr/>
      </p:nvGrpSpPr>
      <p:grpSpPr>
        <a:xfrm>
          <a:off x="0" y="0"/>
          <a:ext cx="0" cy="0"/>
          <a:chOff x="0" y="0"/>
          <a:chExt cx="0" cy="0"/>
        </a:xfrm>
      </p:grpSpPr>
      <p:sp>
        <p:nvSpPr>
          <p:cNvPr id="2962" name="Google Shape;2962;ge1d838b627_4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3" name="Google Shape;2963;ge1d838b627_4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This figure shows a comparison of the tumor and vessel structures at a critical </a:t>
            </a:r>
            <a:r>
              <a:rPr b="1" lang="en">
                <a:solidFill>
                  <a:schemeClr val="dk1"/>
                </a:solidFill>
              </a:rPr>
              <a:t>breakpoint</a:t>
            </a:r>
            <a:r>
              <a:rPr lang="en">
                <a:solidFill>
                  <a:schemeClr val="dk1"/>
                </a:solidFill>
              </a:rPr>
              <a:t> and at the </a:t>
            </a:r>
            <a:r>
              <a:rPr b="1" lang="en">
                <a:solidFill>
                  <a:schemeClr val="dk1"/>
                </a:solidFill>
              </a:rPr>
              <a:t>end of the simulation</a:t>
            </a:r>
            <a:r>
              <a:rPr lang="en">
                <a:solidFill>
                  <a:schemeClr val="dk1"/>
                </a:solidFill>
              </a:rPr>
              <a:t>. We can visually observe the formation of distinct clusters in both tumor and vessel networks, indicating localized growth patterns.</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8" name="Shape 2968"/>
        <p:cNvGrpSpPr/>
        <p:nvPr/>
      </p:nvGrpSpPr>
      <p:grpSpPr>
        <a:xfrm>
          <a:off x="0" y="0"/>
          <a:ext cx="0" cy="0"/>
          <a:chOff x="0" y="0"/>
          <a:chExt cx="0" cy="0"/>
        </a:xfrm>
      </p:grpSpPr>
      <p:sp>
        <p:nvSpPr>
          <p:cNvPr id="2969" name="Google Shape;2969;g32b0e5b8e8b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0" name="Google Shape;2970;g32b0e5b8e8b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Tumor </a:t>
            </a:r>
            <a:r>
              <a:rPr lang="en"/>
              <a:t>clusters</a:t>
            </a:r>
            <a:r>
              <a:rPr lang="en"/>
              <a:t>: </a:t>
            </a:r>
            <a:r>
              <a:rPr lang="en"/>
              <a:t>Initially, many small clusters exist, but as the simulation progresses, clusters merge, leading to a sharp decline in their total count.</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9" name="Shape 2979"/>
        <p:cNvGrpSpPr/>
        <p:nvPr/>
      </p:nvGrpSpPr>
      <p:grpSpPr>
        <a:xfrm>
          <a:off x="0" y="0"/>
          <a:ext cx="0" cy="0"/>
          <a:chOff x="0" y="0"/>
          <a:chExt cx="0" cy="0"/>
        </a:xfrm>
      </p:grpSpPr>
      <p:sp>
        <p:nvSpPr>
          <p:cNvPr id="2980" name="Google Shape;2980;g32b0e5b8e8b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1" name="Google Shape;2981;g32b0e5b8e8b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observe a power law behavior in the plot, and the tests confirms this hypothesis.</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8" name="Shape 2988"/>
        <p:cNvGrpSpPr/>
        <p:nvPr/>
      </p:nvGrpSpPr>
      <p:grpSpPr>
        <a:xfrm>
          <a:off x="0" y="0"/>
          <a:ext cx="0" cy="0"/>
          <a:chOff x="0" y="0"/>
          <a:chExt cx="0" cy="0"/>
        </a:xfrm>
      </p:grpSpPr>
      <p:sp>
        <p:nvSpPr>
          <p:cNvPr id="2989" name="Google Shape;2989;g32b0e5b8e8b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0" name="Google Shape;2990;g32b0e5b8e8b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Truncated power law can be caused by various factors: nutrient supply, space constraints (clusters cannot grow infinitely in a finite environment!).</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6" name="Shape 2996"/>
        <p:cNvGrpSpPr/>
        <p:nvPr/>
      </p:nvGrpSpPr>
      <p:grpSpPr>
        <a:xfrm>
          <a:off x="0" y="0"/>
          <a:ext cx="0" cy="0"/>
          <a:chOff x="0" y="0"/>
          <a:chExt cx="0" cy="0"/>
        </a:xfrm>
      </p:grpSpPr>
      <p:sp>
        <p:nvSpPr>
          <p:cNvPr id="2997" name="Google Shape;2997;g32b0e5b8e8b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8" name="Google Shape;2998;g32b0e5b8e8b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Early vessels grow chaotically, forming disconnected clusters. At the breakpoint, clusters start to form due to: increased oxygen demand from the tumor → formation of large vessel clusters to support tumor growth.</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9" name="Shape 2749"/>
        <p:cNvGrpSpPr/>
        <p:nvPr/>
      </p:nvGrpSpPr>
      <p:grpSpPr>
        <a:xfrm>
          <a:off x="0" y="0"/>
          <a:ext cx="0" cy="0"/>
          <a:chOff x="0" y="0"/>
          <a:chExt cx="0" cy="0"/>
        </a:xfrm>
      </p:grpSpPr>
      <p:sp>
        <p:nvSpPr>
          <p:cNvPr id="2750" name="Google Shape;2750;g32a479dd8dc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1" name="Google Shape;2751;g32a479dd8dc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9" name="Shape 3009"/>
        <p:cNvGrpSpPr/>
        <p:nvPr/>
      </p:nvGrpSpPr>
      <p:grpSpPr>
        <a:xfrm>
          <a:off x="0" y="0"/>
          <a:ext cx="0" cy="0"/>
          <a:chOff x="0" y="0"/>
          <a:chExt cx="0" cy="0"/>
        </a:xfrm>
      </p:grpSpPr>
      <p:sp>
        <p:nvSpPr>
          <p:cNvPr id="3010" name="Google Shape;3010;g32b0e5b8e8b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1" name="Google Shape;3011;g32b0e5b8e8b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8" name="Shape 3018"/>
        <p:cNvGrpSpPr/>
        <p:nvPr/>
      </p:nvGrpSpPr>
      <p:grpSpPr>
        <a:xfrm>
          <a:off x="0" y="0"/>
          <a:ext cx="0" cy="0"/>
          <a:chOff x="0" y="0"/>
          <a:chExt cx="0" cy="0"/>
        </a:xfrm>
      </p:grpSpPr>
      <p:sp>
        <p:nvSpPr>
          <p:cNvPr id="3019" name="Google Shape;3019;g32b0e5b8e8b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0" name="Google Shape;3020;g32b0e5b8e8b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
                <a:solidFill>
                  <a:schemeClr val="dk1"/>
                </a:solidFill>
              </a:rPr>
              <a:t>Although the log-log plot suggests a power law-like trend, statistical tests (including 100 simulations using the </a:t>
            </a:r>
            <a:r>
              <a:rPr lang="en">
                <a:solidFill>
                  <a:srgbClr val="188038"/>
                </a:solidFill>
                <a:latin typeface="Roboto Mono"/>
                <a:ea typeface="Roboto Mono"/>
                <a:cs typeface="Roboto Mono"/>
                <a:sym typeface="Roboto Mono"/>
              </a:rPr>
              <a:t>powerlaw</a:t>
            </a:r>
            <a:r>
              <a:rPr lang="en">
                <a:solidFill>
                  <a:schemeClr val="dk1"/>
                </a:solidFill>
              </a:rPr>
              <a:t> package) provide no significant evidence to support a power law or truncated power law distribution. This suggests that while vessel clustering exhibits heavy-tailed behavior, it is better described by an alternative distribution</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7" name="Shape 3027"/>
        <p:cNvGrpSpPr/>
        <p:nvPr/>
      </p:nvGrpSpPr>
      <p:grpSpPr>
        <a:xfrm>
          <a:off x="0" y="0"/>
          <a:ext cx="0" cy="0"/>
          <a:chOff x="0" y="0"/>
          <a:chExt cx="0" cy="0"/>
        </a:xfrm>
      </p:grpSpPr>
      <p:sp>
        <p:nvSpPr>
          <p:cNvPr id="3028" name="Google Shape;3028;g32b0e5b8e8b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9" name="Google Shape;3029;g32b0e5b8e8b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a:t>
            </a:r>
            <a:r>
              <a:rPr lang="en"/>
              <a:t>ow bias factor → model is more random</a:t>
            </a:r>
            <a:endParaRPr/>
          </a:p>
          <a:p>
            <a:pPr indent="0" lvl="0" marL="0" rtl="0" algn="l">
              <a:spcBef>
                <a:spcPts val="0"/>
              </a:spcBef>
              <a:spcAft>
                <a:spcPts val="0"/>
              </a:spcAft>
              <a:buNone/>
            </a:pPr>
            <a:r>
              <a:rPr lang="en"/>
              <a:t>Higher bias factor → vessels follow the VEGF more strictly</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3" name="Shape 3033"/>
        <p:cNvGrpSpPr/>
        <p:nvPr/>
      </p:nvGrpSpPr>
      <p:grpSpPr>
        <a:xfrm>
          <a:off x="0" y="0"/>
          <a:ext cx="0" cy="0"/>
          <a:chOff x="0" y="0"/>
          <a:chExt cx="0" cy="0"/>
        </a:xfrm>
      </p:grpSpPr>
      <p:sp>
        <p:nvSpPr>
          <p:cNvPr id="3034" name="Google Shape;3034;gf929e0abba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5" name="Google Shape;3035;gf929e0abba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4" name="Shape 3064"/>
        <p:cNvGrpSpPr/>
        <p:nvPr/>
      </p:nvGrpSpPr>
      <p:grpSpPr>
        <a:xfrm>
          <a:off x="0" y="0"/>
          <a:ext cx="0" cy="0"/>
          <a:chOff x="0" y="0"/>
          <a:chExt cx="0" cy="0"/>
        </a:xfrm>
      </p:grpSpPr>
      <p:sp>
        <p:nvSpPr>
          <p:cNvPr id="3065" name="Google Shape;3065;g329fe39d76a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6" name="Google Shape;3066;g329fe39d76a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wanted to investigate the relationships between network statistics of the vessel network and the tumor growth, specifically the tumor density. </a:t>
            </a:r>
            <a:endParaRPr/>
          </a:p>
          <a:p>
            <a:pPr indent="0" lvl="0" marL="0" rtl="0" algn="l">
              <a:spcBef>
                <a:spcPts val="0"/>
              </a:spcBef>
              <a:spcAft>
                <a:spcPts val="0"/>
              </a:spcAft>
              <a:buNone/>
            </a:pPr>
            <a:r>
              <a:rPr lang="en"/>
              <a:t>Here, we varied the proliferation probability (i.e. that the tumor will grow or die). We notice, across all experiments, that  there is a positive relationship between average degree and tumor density and average clustering coefficient and tumor density. This makes sense, since more interconnected and clustered vessel networks can better support tumor growth.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As the probability of growth/death or dynamics in tumor growth increases, we also notice that tumor density increases and graph interconnectedness and clustering increases. This suggests that the more a tumor evolves, the more it will thrive, i.e. halting tumor growth will significantly improve the outcome.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1" name="Shape 3091"/>
        <p:cNvGrpSpPr/>
        <p:nvPr/>
      </p:nvGrpSpPr>
      <p:grpSpPr>
        <a:xfrm>
          <a:off x="0" y="0"/>
          <a:ext cx="0" cy="0"/>
          <a:chOff x="0" y="0"/>
          <a:chExt cx="0" cy="0"/>
        </a:xfrm>
      </p:grpSpPr>
      <p:sp>
        <p:nvSpPr>
          <p:cNvPr id="3092" name="Google Shape;3092;g32b0e5b8e8b_4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3" name="Google Shape;3093;g32b0e5b8e8b_4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Char char="-"/>
            </a:pPr>
            <a:r>
              <a:rPr lang="en">
                <a:solidFill>
                  <a:schemeClr val="dk1"/>
                </a:solidFill>
              </a:rPr>
              <a:t>We model the decay of the VEGF due to the growth of the blood vessels by a gaussian function. We define a neighborhood d of 10 and an sigma of 10/2. The decay factor stays constant at 0.99.</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The decay around a single cell is shown in the top left figure</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For clarity we added a zoomed in version of the first 200 steps of the left corner. Here we can clearly see the background VEGF decaying where the bloodvessel grows.</a:t>
            </a:r>
            <a:endParaRPr>
              <a:solidFill>
                <a:schemeClr val="dk1"/>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5" name="Shape 2765"/>
        <p:cNvGrpSpPr/>
        <p:nvPr/>
      </p:nvGrpSpPr>
      <p:grpSpPr>
        <a:xfrm>
          <a:off x="0" y="0"/>
          <a:ext cx="0" cy="0"/>
          <a:chOff x="0" y="0"/>
          <a:chExt cx="0" cy="0"/>
        </a:xfrm>
      </p:grpSpPr>
      <p:sp>
        <p:nvSpPr>
          <p:cNvPr id="2766" name="Google Shape;2766;ge207fd22f2_0_250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7" name="Google Shape;2767;ge207fd22f2_0_250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7" name="Shape 2777"/>
        <p:cNvGrpSpPr/>
        <p:nvPr/>
      </p:nvGrpSpPr>
      <p:grpSpPr>
        <a:xfrm>
          <a:off x="0" y="0"/>
          <a:ext cx="0" cy="0"/>
          <a:chOff x="0" y="0"/>
          <a:chExt cx="0" cy="0"/>
        </a:xfrm>
      </p:grpSpPr>
      <p:sp>
        <p:nvSpPr>
          <p:cNvPr id="2778" name="Google Shape;2778;ge1d838b627_4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9" name="Google Shape;2779;ge1d838b627_4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9" name="Shape 2789"/>
        <p:cNvGrpSpPr/>
        <p:nvPr/>
      </p:nvGrpSpPr>
      <p:grpSpPr>
        <a:xfrm>
          <a:off x="0" y="0"/>
          <a:ext cx="0" cy="0"/>
          <a:chOff x="0" y="0"/>
          <a:chExt cx="0" cy="0"/>
        </a:xfrm>
      </p:grpSpPr>
      <p:sp>
        <p:nvSpPr>
          <p:cNvPr id="2790" name="Google Shape;2790;ge1d838b627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1" name="Google Shape;2791;ge1d838b627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5" name="Shape 2805"/>
        <p:cNvGrpSpPr/>
        <p:nvPr/>
      </p:nvGrpSpPr>
      <p:grpSpPr>
        <a:xfrm>
          <a:off x="0" y="0"/>
          <a:ext cx="0" cy="0"/>
          <a:chOff x="0" y="0"/>
          <a:chExt cx="0" cy="0"/>
        </a:xfrm>
      </p:grpSpPr>
      <p:sp>
        <p:nvSpPr>
          <p:cNvPr id="2806" name="Google Shape;2806;g32b0e5b8e8b_2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7" name="Google Shape;2807;g32b0e5b8e8b_2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5" name="Shape 2815"/>
        <p:cNvGrpSpPr/>
        <p:nvPr/>
      </p:nvGrpSpPr>
      <p:grpSpPr>
        <a:xfrm>
          <a:off x="0" y="0"/>
          <a:ext cx="0" cy="0"/>
          <a:chOff x="0" y="0"/>
          <a:chExt cx="0" cy="0"/>
        </a:xfrm>
      </p:grpSpPr>
      <p:sp>
        <p:nvSpPr>
          <p:cNvPr id="2816" name="Google Shape;2816;g32b0e5b8e8b_2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7" name="Google Shape;2817;g32b0e5b8e8b_2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After initializing the VEGF background, we initialize the </a:t>
            </a:r>
            <a:r>
              <a:rPr lang="en">
                <a:solidFill>
                  <a:schemeClr val="dk1"/>
                </a:solidFill>
              </a:rPr>
              <a:t>cells that indicate where the tumor is growing, we call these</a:t>
            </a:r>
            <a:r>
              <a:rPr lang="en"/>
              <a:t> </a:t>
            </a:r>
            <a:r>
              <a:rPr b="1" lang="en"/>
              <a:t>proliferating tumor cells</a:t>
            </a:r>
            <a:r>
              <a:rPr lang="en"/>
              <a:t>, indicated by green in the gif. We initialize these as </a:t>
            </a:r>
            <a:r>
              <a:rPr b="1" lang="en"/>
              <a:t>randomly placed cells</a:t>
            </a:r>
            <a:r>
              <a:rPr lang="en"/>
              <a:t> within an annulus with </a:t>
            </a:r>
            <a:r>
              <a:rPr b="1" lang="en"/>
              <a:t>density 0.3</a:t>
            </a:r>
            <a:r>
              <a:rPr lang="en"/>
              <a:t>. These cells </a:t>
            </a:r>
            <a:r>
              <a:rPr b="1" lang="en"/>
              <a:t>increase the VEGF locally by 0.1</a:t>
            </a:r>
            <a:r>
              <a:rPr lang="en"/>
              <a:t>.</a:t>
            </a:r>
            <a:endParaRPr/>
          </a:p>
          <a:p>
            <a:pPr indent="0" lvl="0" marL="457200" rtl="0" algn="l">
              <a:spcBef>
                <a:spcPts val="0"/>
              </a:spcBef>
              <a:spcAft>
                <a:spcPts val="0"/>
              </a:spcAft>
              <a:buNone/>
            </a:pPr>
            <a:r>
              <a:t/>
            </a:r>
            <a:endParaRPr/>
          </a:p>
          <a:p>
            <a:pPr indent="-298450" lvl="0" marL="457200" rtl="0" algn="l">
              <a:spcBef>
                <a:spcPts val="0"/>
              </a:spcBef>
              <a:spcAft>
                <a:spcPts val="0"/>
              </a:spcAft>
              <a:buSzPts val="1100"/>
              <a:buChar char="-"/>
            </a:pPr>
            <a:r>
              <a:rPr lang="en"/>
              <a:t>Our simulation consists of </a:t>
            </a:r>
            <a:r>
              <a:rPr b="1" lang="en"/>
              <a:t>two phases</a:t>
            </a:r>
            <a:endParaRPr b="1"/>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solidFill>
                  <a:schemeClr val="dk1"/>
                </a:solidFill>
              </a:rPr>
              <a:t>We begin the first phase by spawning</a:t>
            </a:r>
            <a:r>
              <a:rPr lang="en">
                <a:solidFill>
                  <a:schemeClr val="dk1"/>
                </a:solidFill>
              </a:rPr>
              <a:t> </a:t>
            </a:r>
            <a:r>
              <a:rPr b="1" lang="en">
                <a:solidFill>
                  <a:schemeClr val="dk1"/>
                </a:solidFill>
              </a:rPr>
              <a:t>5 blood vessels on each edge of the grid</a:t>
            </a:r>
            <a:r>
              <a:rPr lang="en">
                <a:solidFill>
                  <a:schemeClr val="dk1"/>
                </a:solidFill>
              </a:rPr>
              <a:t>. The vessels grow by following a </a:t>
            </a:r>
            <a:r>
              <a:rPr b="1" lang="en">
                <a:solidFill>
                  <a:schemeClr val="dk1"/>
                </a:solidFill>
              </a:rPr>
              <a:t>biased random walk</a:t>
            </a:r>
            <a:r>
              <a:rPr lang="en">
                <a:solidFill>
                  <a:schemeClr val="dk1"/>
                </a:solidFill>
              </a:rPr>
              <a:t>. The growing of a blood vessel </a:t>
            </a:r>
            <a:r>
              <a:rPr b="1" lang="en">
                <a:solidFill>
                  <a:schemeClr val="dk1"/>
                </a:solidFill>
              </a:rPr>
              <a:t>lowers the VEGF</a:t>
            </a:r>
            <a:r>
              <a:rPr lang="en">
                <a:solidFill>
                  <a:schemeClr val="dk1"/>
                </a:solidFill>
              </a:rPr>
              <a:t> in their neighborhood</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The </a:t>
            </a:r>
            <a:r>
              <a:rPr b="1" lang="en">
                <a:solidFill>
                  <a:schemeClr val="dk1"/>
                </a:solidFill>
              </a:rPr>
              <a:t>tumor cells are static</a:t>
            </a:r>
            <a:r>
              <a:rPr lang="en">
                <a:solidFill>
                  <a:schemeClr val="dk1"/>
                </a:solidFill>
              </a:rPr>
              <a:t> in this phase</a:t>
            </a:r>
            <a:endParaRPr>
              <a:solidFill>
                <a:schemeClr val="dk1"/>
              </a:solidFill>
            </a:endParaRPr>
          </a:p>
          <a:p>
            <a:pPr indent="0" lvl="0" marL="457200" rtl="0" algn="l">
              <a:spcBef>
                <a:spcPts val="0"/>
              </a:spcBef>
              <a:spcAft>
                <a:spcPts val="0"/>
              </a:spcAft>
              <a:buNone/>
            </a:pPr>
            <a:r>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This vessel growth phase lasts until we reach the breakpoint at 350 steps, around when the vessels reached the tumor annulus and have grown into it a bit</a:t>
            </a:r>
            <a:endParaRPr/>
          </a:p>
          <a:p>
            <a:pPr indent="0" lvl="0" marL="0" rtl="0" algn="l">
              <a:spcBef>
                <a:spcPts val="0"/>
              </a:spcBef>
              <a:spcAft>
                <a:spcPts val="0"/>
              </a:spcAft>
              <a:buNone/>
            </a:pPr>
            <a:r>
              <a:t/>
            </a:r>
            <a:endParaRPr/>
          </a:p>
          <a:p>
            <a:pPr indent="0" lvl="0" marL="457200" rtl="0" algn="l">
              <a:spcBef>
                <a:spcPts val="0"/>
              </a:spcBef>
              <a:spcAft>
                <a:spcPts val="0"/>
              </a:spcAft>
              <a:buNone/>
            </a:pPr>
            <a:r>
              <a:t/>
            </a:r>
            <a:endParaRPr/>
          </a:p>
          <a:p>
            <a:pPr indent="-298450" lvl="0" marL="457200" rtl="0" algn="l">
              <a:spcBef>
                <a:spcPts val="0"/>
              </a:spcBef>
              <a:spcAft>
                <a:spcPts val="0"/>
              </a:spcAft>
              <a:buSzPts val="1100"/>
              <a:buChar char="-"/>
            </a:pPr>
            <a:r>
              <a:rPr lang="en"/>
              <a:t>After the breakpoint, we reach the </a:t>
            </a:r>
            <a:r>
              <a:rPr b="1" lang="en"/>
              <a:t>co-evolving phase</a:t>
            </a:r>
            <a:r>
              <a:rPr lang="en"/>
              <a:t>. </a:t>
            </a:r>
            <a:endParaRPr/>
          </a:p>
          <a:p>
            <a:pPr indent="-298450" lvl="0" marL="457200" rtl="0" algn="l">
              <a:spcBef>
                <a:spcPts val="0"/>
              </a:spcBef>
              <a:spcAft>
                <a:spcPts val="0"/>
              </a:spcAft>
              <a:buSzPts val="1100"/>
              <a:buChar char="-"/>
            </a:pPr>
            <a:r>
              <a:rPr lang="en"/>
              <a:t>The vessels keep growing, but the </a:t>
            </a:r>
            <a:r>
              <a:rPr b="1" lang="en"/>
              <a:t>tumor cells will start to interact with the blood vessels</a:t>
            </a:r>
            <a:r>
              <a:rPr lang="en"/>
              <a:t>. The tumor cells can either stay static, die in the absence of blood supply</a:t>
            </a:r>
            <a:r>
              <a:rPr lang="en">
                <a:solidFill>
                  <a:schemeClr val="dk1"/>
                </a:solidFill>
              </a:rPr>
              <a:t>, </a:t>
            </a:r>
            <a:r>
              <a:rPr lang="en"/>
              <a:t>or multiply when there is a enough blood supply</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1" name="Shape 2821"/>
        <p:cNvGrpSpPr/>
        <p:nvPr/>
      </p:nvGrpSpPr>
      <p:grpSpPr>
        <a:xfrm>
          <a:off x="0" y="0"/>
          <a:ext cx="0" cy="0"/>
          <a:chOff x="0" y="0"/>
          <a:chExt cx="0" cy="0"/>
        </a:xfrm>
      </p:grpSpPr>
      <p:sp>
        <p:nvSpPr>
          <p:cNvPr id="2822" name="Google Shape;2822;g32b0e5b8e8b_4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3" name="Google Shape;2823;g32b0e5b8e8b_4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Char char="-"/>
            </a:pPr>
            <a:r>
              <a:rPr lang="en">
                <a:solidFill>
                  <a:schemeClr val="dk1"/>
                </a:solidFill>
              </a:rPr>
              <a:t>We model the </a:t>
            </a:r>
            <a:r>
              <a:rPr b="1" lang="en">
                <a:solidFill>
                  <a:schemeClr val="dk1"/>
                </a:solidFill>
              </a:rPr>
              <a:t>growth of the blood vessels</a:t>
            </a:r>
            <a:r>
              <a:rPr lang="en">
                <a:solidFill>
                  <a:schemeClr val="dk1"/>
                </a:solidFill>
              </a:rPr>
              <a:t> by a </a:t>
            </a:r>
            <a:r>
              <a:rPr b="1" lang="en">
                <a:solidFill>
                  <a:schemeClr val="dk1"/>
                </a:solidFill>
              </a:rPr>
              <a:t>random walk biased by the VEGF background</a:t>
            </a:r>
            <a:r>
              <a:rPr lang="en">
                <a:solidFill>
                  <a:schemeClr val="dk1"/>
                </a:solidFill>
              </a:rPr>
              <a:t>. I</a:t>
            </a:r>
            <a:r>
              <a:rPr lang="en">
                <a:solidFill>
                  <a:schemeClr val="dk1"/>
                </a:solidFill>
              </a:rPr>
              <a:t>f the bias factor is set to zero,</a:t>
            </a:r>
            <a:r>
              <a:rPr lang="en">
                <a:solidFill>
                  <a:schemeClr val="dk1"/>
                </a:solidFill>
              </a:rPr>
              <a:t> the probability of growing to any neighbor is completely random, and </a:t>
            </a:r>
            <a:r>
              <a:rPr lang="en">
                <a:solidFill>
                  <a:schemeClr val="dk1"/>
                </a:solidFill>
              </a:rPr>
              <a:t>if we choose a bias term of 1, the blood vessel will grow </a:t>
            </a:r>
            <a:r>
              <a:rPr lang="en">
                <a:solidFill>
                  <a:schemeClr val="dk1"/>
                </a:solidFill>
              </a:rPr>
              <a:t>completely biased. We show a growing vessel zoomed in for the first 150 timesteps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As the bloodvessel grows, the </a:t>
            </a:r>
            <a:r>
              <a:rPr b="1" lang="en">
                <a:solidFill>
                  <a:schemeClr val="dk1"/>
                </a:solidFill>
              </a:rPr>
              <a:t>VEGF decays</a:t>
            </a:r>
            <a:r>
              <a:rPr lang="en">
                <a:solidFill>
                  <a:schemeClr val="dk1"/>
                </a:solidFill>
              </a:rPr>
              <a:t> by a gaussian weight function. We define a neighborhood of size d=10 and a gaussian </a:t>
            </a:r>
            <a:r>
              <a:rPr lang="en">
                <a:solidFill>
                  <a:schemeClr val="dk1"/>
                </a:solidFill>
              </a:rPr>
              <a:t>decay strength of</a:t>
            </a:r>
            <a:r>
              <a:rPr lang="en">
                <a:solidFill>
                  <a:schemeClr val="dk1"/>
                </a:solidFill>
              </a:rPr>
              <a:t> 10 / 2. The decay factor stays constant at 0.01</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The </a:t>
            </a:r>
            <a:r>
              <a:rPr b="1" lang="en">
                <a:solidFill>
                  <a:schemeClr val="dk1"/>
                </a:solidFill>
              </a:rPr>
              <a:t>decay around a single cell</a:t>
            </a:r>
            <a:r>
              <a:rPr lang="en">
                <a:solidFill>
                  <a:schemeClr val="dk1"/>
                </a:solidFill>
              </a:rPr>
              <a:t> is shown in the bottom figure</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On the right, we </a:t>
            </a:r>
            <a:r>
              <a:rPr lang="en">
                <a:solidFill>
                  <a:schemeClr val="dk1"/>
                </a:solidFill>
              </a:rPr>
              <a:t>can clearly see the background VEGF decaying where the bloodvessel grows.</a:t>
            </a:r>
            <a:endParaRPr>
              <a:solidFill>
                <a:schemeClr val="dk1"/>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5" name="Shape 2835"/>
        <p:cNvGrpSpPr/>
        <p:nvPr/>
      </p:nvGrpSpPr>
      <p:grpSpPr>
        <a:xfrm>
          <a:off x="0" y="0"/>
          <a:ext cx="0" cy="0"/>
          <a:chOff x="0" y="0"/>
          <a:chExt cx="0" cy="0"/>
        </a:xfrm>
      </p:grpSpPr>
      <p:sp>
        <p:nvSpPr>
          <p:cNvPr id="2836" name="Google Shape;2836;g32b0e5b8e8b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7" name="Google Shape;2837;g32b0e5b8e8b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When we reach the </a:t>
            </a:r>
            <a:r>
              <a:rPr b="1" lang="en"/>
              <a:t>breakpoint</a:t>
            </a:r>
            <a:r>
              <a:rPr lang="en"/>
              <a:t>, the </a:t>
            </a:r>
            <a:r>
              <a:rPr b="1" lang="en"/>
              <a:t>interaction between the blood vessels and tumor cancer cells</a:t>
            </a:r>
            <a:r>
              <a:rPr lang="en"/>
              <a:t> comes into play.</a:t>
            </a:r>
            <a:endParaRPr/>
          </a:p>
          <a:p>
            <a:pPr indent="-298450" lvl="0" marL="457200" rtl="0" algn="l">
              <a:spcBef>
                <a:spcPts val="0"/>
              </a:spcBef>
              <a:spcAft>
                <a:spcPts val="0"/>
              </a:spcAft>
              <a:buSzPts val="1100"/>
              <a:buChar char="-"/>
            </a:pPr>
            <a:r>
              <a:rPr lang="en"/>
              <a:t>We model this by</a:t>
            </a:r>
            <a:r>
              <a:rPr b="1" lang="en"/>
              <a:t> first defining a parameter p</a:t>
            </a:r>
            <a:r>
              <a:rPr lang="en"/>
              <a:t>, where p is the probability of something happening and 1-p the probability of the tumor cell staying static. </a:t>
            </a:r>
            <a:endParaRPr/>
          </a:p>
          <a:p>
            <a:pPr indent="-298450" lvl="0" marL="457200" rtl="0" algn="l">
              <a:spcBef>
                <a:spcPts val="0"/>
              </a:spcBef>
              <a:spcAft>
                <a:spcPts val="0"/>
              </a:spcAft>
              <a:buSzPts val="1100"/>
              <a:buChar char="-"/>
            </a:pPr>
            <a:r>
              <a:rPr lang="en"/>
              <a:t>Then we model the probability of either dying or multiplying with a </a:t>
            </a:r>
            <a:r>
              <a:rPr b="1" lang="en"/>
              <a:t>sigmoid function based on the number of blood cells</a:t>
            </a:r>
            <a:r>
              <a:rPr lang="en"/>
              <a:t> in the neighborhood, we call this the </a:t>
            </a:r>
            <a:r>
              <a:rPr b="1" lang="en"/>
              <a:t>blood bias</a:t>
            </a:r>
            <a:r>
              <a:rPr lang="en"/>
              <a:t>.</a:t>
            </a:r>
            <a:endParaRPr/>
          </a:p>
          <a:p>
            <a:pPr indent="-298450" lvl="0" marL="457200" rtl="0" algn="l">
              <a:spcBef>
                <a:spcPts val="0"/>
              </a:spcBef>
              <a:spcAft>
                <a:spcPts val="0"/>
              </a:spcAft>
              <a:buSzPts val="1100"/>
              <a:buChar char="-"/>
            </a:pPr>
            <a:r>
              <a:rPr lang="en"/>
              <a:t>For the sigmoid function we choose a </a:t>
            </a:r>
            <a:r>
              <a:rPr b="1" lang="en"/>
              <a:t>midpoint at 1</a:t>
            </a:r>
            <a:r>
              <a:rPr lang="en"/>
              <a:t> for the majority of our runs, shown in blue. Meaning, when there is 1 blood cell in its von Neumann neighborhood of radius 2, the tumor cell has equal probability of dying and multiplying. The probability of dying goes to zero as the number of blood cells in its neighborhood approaches 5.</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grpSp>
        <p:nvGrpSpPr>
          <p:cNvPr id="9" name="Google Shape;9;p2"/>
          <p:cNvGrpSpPr/>
          <p:nvPr/>
        </p:nvGrpSpPr>
        <p:grpSpPr>
          <a:xfrm>
            <a:off x="4112900" y="4570850"/>
            <a:ext cx="701700" cy="705900"/>
            <a:chOff x="6684000" y="3862500"/>
            <a:chExt cx="701700" cy="705900"/>
          </a:xfrm>
        </p:grpSpPr>
        <p:sp>
          <p:nvSpPr>
            <p:cNvPr id="10" name="Google Shape;10;p2"/>
            <p:cNvSpPr/>
            <p:nvPr/>
          </p:nvSpPr>
          <p:spPr>
            <a:xfrm>
              <a:off x="6684000" y="4098575"/>
              <a:ext cx="701700" cy="233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a:off x="6918600" y="3862500"/>
              <a:ext cx="234600" cy="70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 name="Google Shape;12;p2"/>
          <p:cNvGrpSpPr/>
          <p:nvPr/>
        </p:nvGrpSpPr>
        <p:grpSpPr>
          <a:xfrm>
            <a:off x="-817681" y="-123825"/>
            <a:ext cx="1408200" cy="1418400"/>
            <a:chOff x="120225" y="808300"/>
            <a:chExt cx="1408200" cy="1418400"/>
          </a:xfrm>
        </p:grpSpPr>
        <p:sp>
          <p:nvSpPr>
            <p:cNvPr id="13" name="Google Shape;13;p2"/>
            <p:cNvSpPr/>
            <p:nvPr/>
          </p:nvSpPr>
          <p:spPr>
            <a:xfrm>
              <a:off x="120225" y="1285400"/>
              <a:ext cx="1408200" cy="4692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a:off x="589050" y="808300"/>
              <a:ext cx="470100" cy="1418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 name="Google Shape;15;p2"/>
          <p:cNvGrpSpPr/>
          <p:nvPr/>
        </p:nvGrpSpPr>
        <p:grpSpPr>
          <a:xfrm>
            <a:off x="121925" y="4104125"/>
            <a:ext cx="701700" cy="705900"/>
            <a:chOff x="6684000" y="3862500"/>
            <a:chExt cx="701700" cy="705900"/>
          </a:xfrm>
        </p:grpSpPr>
        <p:sp>
          <p:nvSpPr>
            <p:cNvPr id="16" name="Google Shape;16;p2"/>
            <p:cNvSpPr/>
            <p:nvPr/>
          </p:nvSpPr>
          <p:spPr>
            <a:xfrm>
              <a:off x="6684000" y="4098575"/>
              <a:ext cx="701700" cy="233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6918600" y="3862500"/>
              <a:ext cx="234600" cy="70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92602" y="-87425"/>
            <a:ext cx="9236363" cy="5230400"/>
            <a:chOff x="-92602" y="-87425"/>
            <a:chExt cx="9236363" cy="5230400"/>
          </a:xfrm>
        </p:grpSpPr>
        <p:grpSp>
          <p:nvGrpSpPr>
            <p:cNvPr id="19" name="Google Shape;19;p2"/>
            <p:cNvGrpSpPr/>
            <p:nvPr/>
          </p:nvGrpSpPr>
          <p:grpSpPr>
            <a:xfrm>
              <a:off x="-92602" y="102654"/>
              <a:ext cx="9236363" cy="4942725"/>
              <a:chOff x="3913600" y="56400"/>
              <a:chExt cx="5230400" cy="4942725"/>
            </a:xfrm>
          </p:grpSpPr>
          <p:sp>
            <p:nvSpPr>
              <p:cNvPr id="20" name="Google Shape;20;p2"/>
              <p:cNvSpPr/>
              <p:nvPr/>
            </p:nvSpPr>
            <p:spPr>
              <a:xfrm>
                <a:off x="3913600" y="3805925"/>
                <a:ext cx="5230400" cy="23575"/>
              </a:xfrm>
              <a:custGeom>
                <a:rect b="b" l="l" r="r" t="t"/>
                <a:pathLst>
                  <a:path extrusionOk="0" h="943" w="209216">
                    <a:moveTo>
                      <a:pt x="0" y="0"/>
                    </a:moveTo>
                    <a:lnTo>
                      <a:pt x="209215" y="0"/>
                    </a:lnTo>
                    <a:lnTo>
                      <a:pt x="209215" y="942"/>
                    </a:lnTo>
                    <a:lnTo>
                      <a:pt x="0" y="942"/>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3913600" y="3571050"/>
                <a:ext cx="5230400" cy="23575"/>
              </a:xfrm>
              <a:custGeom>
                <a:rect b="b" l="l" r="r" t="t"/>
                <a:pathLst>
                  <a:path extrusionOk="0" h="943" w="209216">
                    <a:moveTo>
                      <a:pt x="0" y="1"/>
                    </a:moveTo>
                    <a:lnTo>
                      <a:pt x="209215" y="1"/>
                    </a:lnTo>
                    <a:lnTo>
                      <a:pt x="209215" y="942"/>
                    </a:lnTo>
                    <a:lnTo>
                      <a:pt x="0" y="942"/>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3913600" y="3336700"/>
                <a:ext cx="5230400" cy="23575"/>
              </a:xfrm>
              <a:custGeom>
                <a:rect b="b" l="l" r="r" t="t"/>
                <a:pathLst>
                  <a:path extrusionOk="0" h="943" w="209216">
                    <a:moveTo>
                      <a:pt x="0" y="1"/>
                    </a:moveTo>
                    <a:lnTo>
                      <a:pt x="209215" y="1"/>
                    </a:lnTo>
                    <a:lnTo>
                      <a:pt x="209215" y="943"/>
                    </a:lnTo>
                    <a:lnTo>
                      <a:pt x="0" y="943"/>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2"/>
              <p:cNvSpPr/>
              <p:nvPr/>
            </p:nvSpPr>
            <p:spPr>
              <a:xfrm>
                <a:off x="3913600" y="3101850"/>
                <a:ext cx="5230400" cy="23550"/>
              </a:xfrm>
              <a:custGeom>
                <a:rect b="b" l="l" r="r" t="t"/>
                <a:pathLst>
                  <a:path extrusionOk="0" h="942" w="209216">
                    <a:moveTo>
                      <a:pt x="0" y="0"/>
                    </a:moveTo>
                    <a:lnTo>
                      <a:pt x="209215" y="0"/>
                    </a:lnTo>
                    <a:lnTo>
                      <a:pt x="209215" y="942"/>
                    </a:lnTo>
                    <a:lnTo>
                      <a:pt x="0" y="942"/>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3913600" y="2867500"/>
                <a:ext cx="5230400" cy="23575"/>
              </a:xfrm>
              <a:custGeom>
                <a:rect b="b" l="l" r="r" t="t"/>
                <a:pathLst>
                  <a:path extrusionOk="0" h="943" w="209216">
                    <a:moveTo>
                      <a:pt x="0" y="1"/>
                    </a:moveTo>
                    <a:lnTo>
                      <a:pt x="209215" y="1"/>
                    </a:lnTo>
                    <a:lnTo>
                      <a:pt x="209215" y="942"/>
                    </a:lnTo>
                    <a:lnTo>
                      <a:pt x="0" y="942"/>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3913600" y="2633150"/>
                <a:ext cx="5230400" cy="23575"/>
              </a:xfrm>
              <a:custGeom>
                <a:rect b="b" l="l" r="r" t="t"/>
                <a:pathLst>
                  <a:path extrusionOk="0" h="943" w="209216">
                    <a:moveTo>
                      <a:pt x="0" y="1"/>
                    </a:moveTo>
                    <a:lnTo>
                      <a:pt x="209215" y="1"/>
                    </a:lnTo>
                    <a:lnTo>
                      <a:pt x="209215" y="942"/>
                    </a:lnTo>
                    <a:lnTo>
                      <a:pt x="0" y="942"/>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3913600" y="2398800"/>
                <a:ext cx="5230400" cy="23575"/>
              </a:xfrm>
              <a:custGeom>
                <a:rect b="b" l="l" r="r" t="t"/>
                <a:pathLst>
                  <a:path extrusionOk="0" h="943" w="209216">
                    <a:moveTo>
                      <a:pt x="0" y="1"/>
                    </a:moveTo>
                    <a:lnTo>
                      <a:pt x="209215" y="1"/>
                    </a:lnTo>
                    <a:lnTo>
                      <a:pt x="209215" y="943"/>
                    </a:lnTo>
                    <a:lnTo>
                      <a:pt x="0" y="943"/>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3913600" y="2163950"/>
                <a:ext cx="5230400" cy="23550"/>
              </a:xfrm>
              <a:custGeom>
                <a:rect b="b" l="l" r="r" t="t"/>
                <a:pathLst>
                  <a:path extrusionOk="0" h="942" w="209216">
                    <a:moveTo>
                      <a:pt x="0" y="0"/>
                    </a:moveTo>
                    <a:lnTo>
                      <a:pt x="209215" y="0"/>
                    </a:lnTo>
                    <a:lnTo>
                      <a:pt x="209215" y="942"/>
                    </a:lnTo>
                    <a:lnTo>
                      <a:pt x="0" y="942"/>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3913600" y="1929600"/>
                <a:ext cx="5230400" cy="23575"/>
              </a:xfrm>
              <a:custGeom>
                <a:rect b="b" l="l" r="r" t="t"/>
                <a:pathLst>
                  <a:path extrusionOk="0" h="943" w="209216">
                    <a:moveTo>
                      <a:pt x="0" y="0"/>
                    </a:moveTo>
                    <a:lnTo>
                      <a:pt x="209215" y="0"/>
                    </a:lnTo>
                    <a:lnTo>
                      <a:pt x="209215" y="942"/>
                    </a:lnTo>
                    <a:lnTo>
                      <a:pt x="0" y="942"/>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3913600" y="1695250"/>
                <a:ext cx="5230400" cy="23575"/>
              </a:xfrm>
              <a:custGeom>
                <a:rect b="b" l="l" r="r" t="t"/>
                <a:pathLst>
                  <a:path extrusionOk="0" h="943" w="209216">
                    <a:moveTo>
                      <a:pt x="0" y="1"/>
                    </a:moveTo>
                    <a:lnTo>
                      <a:pt x="209215" y="1"/>
                    </a:lnTo>
                    <a:lnTo>
                      <a:pt x="209215" y="942"/>
                    </a:lnTo>
                    <a:lnTo>
                      <a:pt x="0" y="942"/>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2"/>
              <p:cNvSpPr/>
              <p:nvPr/>
            </p:nvSpPr>
            <p:spPr>
              <a:xfrm>
                <a:off x="3913600" y="1460375"/>
                <a:ext cx="5230400" cy="23575"/>
              </a:xfrm>
              <a:custGeom>
                <a:rect b="b" l="l" r="r" t="t"/>
                <a:pathLst>
                  <a:path extrusionOk="0" h="943" w="209216">
                    <a:moveTo>
                      <a:pt x="0" y="1"/>
                    </a:moveTo>
                    <a:lnTo>
                      <a:pt x="209215" y="1"/>
                    </a:lnTo>
                    <a:lnTo>
                      <a:pt x="209215" y="943"/>
                    </a:lnTo>
                    <a:lnTo>
                      <a:pt x="0" y="943"/>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a:off x="3913600" y="1226050"/>
                <a:ext cx="5230400" cy="23550"/>
              </a:xfrm>
              <a:custGeom>
                <a:rect b="b" l="l" r="r" t="t"/>
                <a:pathLst>
                  <a:path extrusionOk="0" h="942" w="209216">
                    <a:moveTo>
                      <a:pt x="0" y="0"/>
                    </a:moveTo>
                    <a:lnTo>
                      <a:pt x="209215" y="0"/>
                    </a:lnTo>
                    <a:lnTo>
                      <a:pt x="209215" y="942"/>
                    </a:lnTo>
                    <a:lnTo>
                      <a:pt x="0" y="942"/>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3913600" y="4976075"/>
                <a:ext cx="5230400" cy="23050"/>
              </a:xfrm>
              <a:custGeom>
                <a:rect b="b" l="l" r="r" t="t"/>
                <a:pathLst>
                  <a:path extrusionOk="0" h="922" w="209216">
                    <a:moveTo>
                      <a:pt x="0" y="1"/>
                    </a:moveTo>
                    <a:lnTo>
                      <a:pt x="209215" y="1"/>
                    </a:lnTo>
                    <a:lnTo>
                      <a:pt x="209215" y="921"/>
                    </a:lnTo>
                    <a:lnTo>
                      <a:pt x="0" y="92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3913600" y="4741725"/>
                <a:ext cx="5230400" cy="23050"/>
              </a:xfrm>
              <a:custGeom>
                <a:rect b="b" l="l" r="r" t="t"/>
                <a:pathLst>
                  <a:path extrusionOk="0" h="922" w="209216">
                    <a:moveTo>
                      <a:pt x="0" y="1"/>
                    </a:moveTo>
                    <a:lnTo>
                      <a:pt x="209215" y="1"/>
                    </a:lnTo>
                    <a:lnTo>
                      <a:pt x="209215" y="921"/>
                    </a:lnTo>
                    <a:lnTo>
                      <a:pt x="0" y="92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a:off x="3913600" y="4507900"/>
                <a:ext cx="5230400" cy="23050"/>
              </a:xfrm>
              <a:custGeom>
                <a:rect b="b" l="l" r="r" t="t"/>
                <a:pathLst>
                  <a:path extrusionOk="0" h="922" w="209216">
                    <a:moveTo>
                      <a:pt x="0" y="1"/>
                    </a:moveTo>
                    <a:lnTo>
                      <a:pt x="209215" y="1"/>
                    </a:lnTo>
                    <a:lnTo>
                      <a:pt x="209215" y="922"/>
                    </a:lnTo>
                    <a:lnTo>
                      <a:pt x="0" y="922"/>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a:off x="3913600" y="4274625"/>
                <a:ext cx="5230400" cy="22500"/>
              </a:xfrm>
              <a:custGeom>
                <a:rect b="b" l="l" r="r" t="t"/>
                <a:pathLst>
                  <a:path extrusionOk="0" h="900" w="209216">
                    <a:moveTo>
                      <a:pt x="0" y="0"/>
                    </a:moveTo>
                    <a:lnTo>
                      <a:pt x="209215" y="0"/>
                    </a:lnTo>
                    <a:lnTo>
                      <a:pt x="209215" y="900"/>
                    </a:lnTo>
                    <a:lnTo>
                      <a:pt x="0" y="90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2"/>
              <p:cNvSpPr/>
              <p:nvPr/>
            </p:nvSpPr>
            <p:spPr>
              <a:xfrm>
                <a:off x="3913600" y="4040275"/>
                <a:ext cx="5230400" cy="23025"/>
              </a:xfrm>
              <a:custGeom>
                <a:rect b="b" l="l" r="r" t="t"/>
                <a:pathLst>
                  <a:path extrusionOk="0" h="921" w="209216">
                    <a:moveTo>
                      <a:pt x="0" y="0"/>
                    </a:moveTo>
                    <a:lnTo>
                      <a:pt x="209215" y="0"/>
                    </a:lnTo>
                    <a:lnTo>
                      <a:pt x="209215" y="921"/>
                    </a:lnTo>
                    <a:lnTo>
                      <a:pt x="0" y="92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2"/>
              <p:cNvSpPr/>
              <p:nvPr/>
            </p:nvSpPr>
            <p:spPr>
              <a:xfrm>
                <a:off x="3913600" y="992225"/>
                <a:ext cx="5230400" cy="23025"/>
              </a:xfrm>
              <a:custGeom>
                <a:rect b="b" l="l" r="r" t="t"/>
                <a:pathLst>
                  <a:path extrusionOk="0" h="921" w="209216">
                    <a:moveTo>
                      <a:pt x="0" y="0"/>
                    </a:moveTo>
                    <a:lnTo>
                      <a:pt x="209215" y="0"/>
                    </a:lnTo>
                    <a:lnTo>
                      <a:pt x="209215" y="921"/>
                    </a:lnTo>
                    <a:lnTo>
                      <a:pt x="0" y="92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2"/>
              <p:cNvSpPr/>
              <p:nvPr/>
            </p:nvSpPr>
            <p:spPr>
              <a:xfrm>
                <a:off x="3913600" y="757875"/>
                <a:ext cx="5230400" cy="23050"/>
              </a:xfrm>
              <a:custGeom>
                <a:rect b="b" l="l" r="r" t="t"/>
                <a:pathLst>
                  <a:path extrusionOk="0" h="922" w="209216">
                    <a:moveTo>
                      <a:pt x="0" y="1"/>
                    </a:moveTo>
                    <a:lnTo>
                      <a:pt x="209215" y="1"/>
                    </a:lnTo>
                    <a:lnTo>
                      <a:pt x="209215" y="921"/>
                    </a:lnTo>
                    <a:lnTo>
                      <a:pt x="0" y="92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a:off x="3913600" y="524050"/>
                <a:ext cx="5230400" cy="23050"/>
              </a:xfrm>
              <a:custGeom>
                <a:rect b="b" l="l" r="r" t="t"/>
                <a:pathLst>
                  <a:path extrusionOk="0" h="922" w="209216">
                    <a:moveTo>
                      <a:pt x="0" y="1"/>
                    </a:moveTo>
                    <a:lnTo>
                      <a:pt x="209215" y="1"/>
                    </a:lnTo>
                    <a:lnTo>
                      <a:pt x="209215" y="921"/>
                    </a:lnTo>
                    <a:lnTo>
                      <a:pt x="0" y="92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2"/>
              <p:cNvSpPr/>
              <p:nvPr/>
            </p:nvSpPr>
            <p:spPr>
              <a:xfrm>
                <a:off x="3913600" y="290225"/>
                <a:ext cx="5230400" cy="23050"/>
              </a:xfrm>
              <a:custGeom>
                <a:rect b="b" l="l" r="r" t="t"/>
                <a:pathLst>
                  <a:path extrusionOk="0" h="922" w="209216">
                    <a:moveTo>
                      <a:pt x="0" y="1"/>
                    </a:moveTo>
                    <a:lnTo>
                      <a:pt x="209215" y="1"/>
                    </a:lnTo>
                    <a:lnTo>
                      <a:pt x="209215" y="921"/>
                    </a:lnTo>
                    <a:lnTo>
                      <a:pt x="0" y="92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a:off x="3913600" y="56400"/>
                <a:ext cx="5230400" cy="23050"/>
              </a:xfrm>
              <a:custGeom>
                <a:rect b="b" l="l" r="r" t="t"/>
                <a:pathLst>
                  <a:path extrusionOk="0" h="922" w="209216">
                    <a:moveTo>
                      <a:pt x="0" y="1"/>
                    </a:moveTo>
                    <a:lnTo>
                      <a:pt x="209215" y="1"/>
                    </a:lnTo>
                    <a:lnTo>
                      <a:pt x="209215" y="922"/>
                    </a:lnTo>
                    <a:lnTo>
                      <a:pt x="0" y="922"/>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 name="Google Shape;42;p2"/>
            <p:cNvGrpSpPr/>
            <p:nvPr/>
          </p:nvGrpSpPr>
          <p:grpSpPr>
            <a:xfrm>
              <a:off x="108223" y="-87425"/>
              <a:ext cx="8931123" cy="5230400"/>
              <a:chOff x="32023" y="-87425"/>
              <a:chExt cx="8931123" cy="5230400"/>
            </a:xfrm>
          </p:grpSpPr>
          <p:grpSp>
            <p:nvGrpSpPr>
              <p:cNvPr id="43" name="Google Shape;43;p2"/>
              <p:cNvGrpSpPr/>
              <p:nvPr/>
            </p:nvGrpSpPr>
            <p:grpSpPr>
              <a:xfrm>
                <a:off x="4020421" y="-87425"/>
                <a:ext cx="4942725" cy="5230400"/>
                <a:chOff x="4057425" y="-87425"/>
                <a:chExt cx="4942725" cy="5230400"/>
              </a:xfrm>
            </p:grpSpPr>
            <p:sp>
              <p:nvSpPr>
                <p:cNvPr id="44" name="Google Shape;44;p2"/>
                <p:cNvSpPr/>
                <p:nvPr/>
              </p:nvSpPr>
              <p:spPr>
                <a:xfrm>
                  <a:off x="7806950" y="-87425"/>
                  <a:ext cx="23575" cy="5230400"/>
                </a:xfrm>
                <a:custGeom>
                  <a:rect b="b" l="l" r="r" t="t"/>
                  <a:pathLst>
                    <a:path extrusionOk="0" h="209216" w="943">
                      <a:moveTo>
                        <a:pt x="0" y="0"/>
                      </a:moveTo>
                      <a:lnTo>
                        <a:pt x="942" y="0"/>
                      </a:lnTo>
                      <a:lnTo>
                        <a:pt x="942"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a:off x="7572075" y="-87425"/>
                  <a:ext cx="23575" cy="5230400"/>
                </a:xfrm>
                <a:custGeom>
                  <a:rect b="b" l="l" r="r" t="t"/>
                  <a:pathLst>
                    <a:path extrusionOk="0" h="209216" w="943">
                      <a:moveTo>
                        <a:pt x="1" y="0"/>
                      </a:moveTo>
                      <a:lnTo>
                        <a:pt x="942" y="0"/>
                      </a:lnTo>
                      <a:lnTo>
                        <a:pt x="942"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2"/>
                <p:cNvSpPr/>
                <p:nvPr/>
              </p:nvSpPr>
              <p:spPr>
                <a:xfrm>
                  <a:off x="7337725" y="-87425"/>
                  <a:ext cx="23575" cy="5230400"/>
                </a:xfrm>
                <a:custGeom>
                  <a:rect b="b" l="l" r="r" t="t"/>
                  <a:pathLst>
                    <a:path extrusionOk="0" h="209216" w="943">
                      <a:moveTo>
                        <a:pt x="1" y="0"/>
                      </a:moveTo>
                      <a:lnTo>
                        <a:pt x="943" y="0"/>
                      </a:lnTo>
                      <a:lnTo>
                        <a:pt x="943"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2"/>
                <p:cNvSpPr/>
                <p:nvPr/>
              </p:nvSpPr>
              <p:spPr>
                <a:xfrm>
                  <a:off x="7102875" y="-87425"/>
                  <a:ext cx="23550" cy="5230400"/>
                </a:xfrm>
                <a:custGeom>
                  <a:rect b="b" l="l" r="r" t="t"/>
                  <a:pathLst>
                    <a:path extrusionOk="0" h="209216" w="942">
                      <a:moveTo>
                        <a:pt x="0" y="0"/>
                      </a:moveTo>
                      <a:lnTo>
                        <a:pt x="942" y="0"/>
                      </a:lnTo>
                      <a:lnTo>
                        <a:pt x="942"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2"/>
                <p:cNvSpPr/>
                <p:nvPr/>
              </p:nvSpPr>
              <p:spPr>
                <a:xfrm>
                  <a:off x="6868525" y="-87425"/>
                  <a:ext cx="23575" cy="5230400"/>
                </a:xfrm>
                <a:custGeom>
                  <a:rect b="b" l="l" r="r" t="t"/>
                  <a:pathLst>
                    <a:path extrusionOk="0" h="209216" w="943">
                      <a:moveTo>
                        <a:pt x="1" y="0"/>
                      </a:moveTo>
                      <a:lnTo>
                        <a:pt x="942" y="0"/>
                      </a:lnTo>
                      <a:lnTo>
                        <a:pt x="942"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2"/>
                <p:cNvSpPr/>
                <p:nvPr/>
              </p:nvSpPr>
              <p:spPr>
                <a:xfrm>
                  <a:off x="6634175" y="-87425"/>
                  <a:ext cx="23575" cy="5230400"/>
                </a:xfrm>
                <a:custGeom>
                  <a:rect b="b" l="l" r="r" t="t"/>
                  <a:pathLst>
                    <a:path extrusionOk="0" h="209216" w="943">
                      <a:moveTo>
                        <a:pt x="1" y="0"/>
                      </a:moveTo>
                      <a:lnTo>
                        <a:pt x="942" y="0"/>
                      </a:lnTo>
                      <a:lnTo>
                        <a:pt x="942"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2"/>
                <p:cNvSpPr/>
                <p:nvPr/>
              </p:nvSpPr>
              <p:spPr>
                <a:xfrm>
                  <a:off x="6399825" y="-87425"/>
                  <a:ext cx="23575" cy="5230400"/>
                </a:xfrm>
                <a:custGeom>
                  <a:rect b="b" l="l" r="r" t="t"/>
                  <a:pathLst>
                    <a:path extrusionOk="0" h="209216" w="943">
                      <a:moveTo>
                        <a:pt x="1" y="0"/>
                      </a:moveTo>
                      <a:lnTo>
                        <a:pt x="943" y="0"/>
                      </a:lnTo>
                      <a:lnTo>
                        <a:pt x="943"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2"/>
                <p:cNvSpPr/>
                <p:nvPr/>
              </p:nvSpPr>
              <p:spPr>
                <a:xfrm>
                  <a:off x="6164975" y="-87425"/>
                  <a:ext cx="23550" cy="5230400"/>
                </a:xfrm>
                <a:custGeom>
                  <a:rect b="b" l="l" r="r" t="t"/>
                  <a:pathLst>
                    <a:path extrusionOk="0" h="209216" w="942">
                      <a:moveTo>
                        <a:pt x="0" y="0"/>
                      </a:moveTo>
                      <a:lnTo>
                        <a:pt x="942" y="0"/>
                      </a:lnTo>
                      <a:lnTo>
                        <a:pt x="942"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2"/>
                <p:cNvSpPr/>
                <p:nvPr/>
              </p:nvSpPr>
              <p:spPr>
                <a:xfrm>
                  <a:off x="5930625" y="-87425"/>
                  <a:ext cx="23575" cy="5230400"/>
                </a:xfrm>
                <a:custGeom>
                  <a:rect b="b" l="l" r="r" t="t"/>
                  <a:pathLst>
                    <a:path extrusionOk="0" h="209216" w="943">
                      <a:moveTo>
                        <a:pt x="0" y="0"/>
                      </a:moveTo>
                      <a:lnTo>
                        <a:pt x="942" y="0"/>
                      </a:lnTo>
                      <a:lnTo>
                        <a:pt x="942"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2"/>
                <p:cNvSpPr/>
                <p:nvPr/>
              </p:nvSpPr>
              <p:spPr>
                <a:xfrm>
                  <a:off x="5696275" y="-87425"/>
                  <a:ext cx="23575" cy="5230400"/>
                </a:xfrm>
                <a:custGeom>
                  <a:rect b="b" l="l" r="r" t="t"/>
                  <a:pathLst>
                    <a:path extrusionOk="0" h="209216" w="943">
                      <a:moveTo>
                        <a:pt x="1" y="0"/>
                      </a:moveTo>
                      <a:lnTo>
                        <a:pt x="942" y="0"/>
                      </a:lnTo>
                      <a:lnTo>
                        <a:pt x="942"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2"/>
                <p:cNvSpPr/>
                <p:nvPr/>
              </p:nvSpPr>
              <p:spPr>
                <a:xfrm>
                  <a:off x="5461400" y="-87425"/>
                  <a:ext cx="23575" cy="5230400"/>
                </a:xfrm>
                <a:custGeom>
                  <a:rect b="b" l="l" r="r" t="t"/>
                  <a:pathLst>
                    <a:path extrusionOk="0" h="209216" w="943">
                      <a:moveTo>
                        <a:pt x="1" y="0"/>
                      </a:moveTo>
                      <a:lnTo>
                        <a:pt x="943" y="0"/>
                      </a:lnTo>
                      <a:lnTo>
                        <a:pt x="943"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2"/>
                <p:cNvSpPr/>
                <p:nvPr/>
              </p:nvSpPr>
              <p:spPr>
                <a:xfrm>
                  <a:off x="5227075" y="-87425"/>
                  <a:ext cx="23550" cy="5230400"/>
                </a:xfrm>
                <a:custGeom>
                  <a:rect b="b" l="l" r="r" t="t"/>
                  <a:pathLst>
                    <a:path extrusionOk="0" h="209216" w="942">
                      <a:moveTo>
                        <a:pt x="0" y="0"/>
                      </a:moveTo>
                      <a:lnTo>
                        <a:pt x="942" y="0"/>
                      </a:lnTo>
                      <a:lnTo>
                        <a:pt x="942"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2"/>
                <p:cNvSpPr/>
                <p:nvPr/>
              </p:nvSpPr>
              <p:spPr>
                <a:xfrm>
                  <a:off x="8977100" y="-87425"/>
                  <a:ext cx="23050" cy="5230400"/>
                </a:xfrm>
                <a:custGeom>
                  <a:rect b="b" l="l" r="r" t="t"/>
                  <a:pathLst>
                    <a:path extrusionOk="0" h="209216" w="922">
                      <a:moveTo>
                        <a:pt x="1" y="0"/>
                      </a:moveTo>
                      <a:lnTo>
                        <a:pt x="921" y="0"/>
                      </a:lnTo>
                      <a:lnTo>
                        <a:pt x="921"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2"/>
                <p:cNvSpPr/>
                <p:nvPr/>
              </p:nvSpPr>
              <p:spPr>
                <a:xfrm>
                  <a:off x="8742750" y="-87425"/>
                  <a:ext cx="23050" cy="5230400"/>
                </a:xfrm>
                <a:custGeom>
                  <a:rect b="b" l="l" r="r" t="t"/>
                  <a:pathLst>
                    <a:path extrusionOk="0" h="209216" w="922">
                      <a:moveTo>
                        <a:pt x="1" y="0"/>
                      </a:moveTo>
                      <a:lnTo>
                        <a:pt x="921" y="0"/>
                      </a:lnTo>
                      <a:lnTo>
                        <a:pt x="921"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2"/>
                <p:cNvSpPr/>
                <p:nvPr/>
              </p:nvSpPr>
              <p:spPr>
                <a:xfrm>
                  <a:off x="8508925" y="-87425"/>
                  <a:ext cx="23050" cy="5230400"/>
                </a:xfrm>
                <a:custGeom>
                  <a:rect b="b" l="l" r="r" t="t"/>
                  <a:pathLst>
                    <a:path extrusionOk="0" h="209216" w="922">
                      <a:moveTo>
                        <a:pt x="1" y="0"/>
                      </a:moveTo>
                      <a:lnTo>
                        <a:pt x="922" y="0"/>
                      </a:lnTo>
                      <a:lnTo>
                        <a:pt x="922"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2"/>
                <p:cNvSpPr/>
                <p:nvPr/>
              </p:nvSpPr>
              <p:spPr>
                <a:xfrm>
                  <a:off x="8275650" y="-87425"/>
                  <a:ext cx="22500" cy="5230400"/>
                </a:xfrm>
                <a:custGeom>
                  <a:rect b="b" l="l" r="r" t="t"/>
                  <a:pathLst>
                    <a:path extrusionOk="0" h="209216" w="900">
                      <a:moveTo>
                        <a:pt x="0" y="0"/>
                      </a:moveTo>
                      <a:lnTo>
                        <a:pt x="900" y="0"/>
                      </a:lnTo>
                      <a:lnTo>
                        <a:pt x="900"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2"/>
                <p:cNvSpPr/>
                <p:nvPr/>
              </p:nvSpPr>
              <p:spPr>
                <a:xfrm>
                  <a:off x="8041300" y="-87425"/>
                  <a:ext cx="23025" cy="5230400"/>
                </a:xfrm>
                <a:custGeom>
                  <a:rect b="b" l="l" r="r" t="t"/>
                  <a:pathLst>
                    <a:path extrusionOk="0" h="209216" w="921">
                      <a:moveTo>
                        <a:pt x="0" y="0"/>
                      </a:moveTo>
                      <a:lnTo>
                        <a:pt x="921" y="0"/>
                      </a:lnTo>
                      <a:lnTo>
                        <a:pt x="921"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2"/>
                <p:cNvSpPr/>
                <p:nvPr/>
              </p:nvSpPr>
              <p:spPr>
                <a:xfrm>
                  <a:off x="4993250" y="-87425"/>
                  <a:ext cx="23025" cy="5230400"/>
                </a:xfrm>
                <a:custGeom>
                  <a:rect b="b" l="l" r="r" t="t"/>
                  <a:pathLst>
                    <a:path extrusionOk="0" h="209216" w="921">
                      <a:moveTo>
                        <a:pt x="0" y="0"/>
                      </a:moveTo>
                      <a:lnTo>
                        <a:pt x="921" y="0"/>
                      </a:lnTo>
                      <a:lnTo>
                        <a:pt x="921"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2"/>
                <p:cNvSpPr/>
                <p:nvPr/>
              </p:nvSpPr>
              <p:spPr>
                <a:xfrm>
                  <a:off x="4758900" y="-87425"/>
                  <a:ext cx="23050" cy="5230400"/>
                </a:xfrm>
                <a:custGeom>
                  <a:rect b="b" l="l" r="r" t="t"/>
                  <a:pathLst>
                    <a:path extrusionOk="0" h="209216" w="922">
                      <a:moveTo>
                        <a:pt x="1" y="0"/>
                      </a:moveTo>
                      <a:lnTo>
                        <a:pt x="921" y="0"/>
                      </a:lnTo>
                      <a:lnTo>
                        <a:pt x="921"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2"/>
                <p:cNvSpPr/>
                <p:nvPr/>
              </p:nvSpPr>
              <p:spPr>
                <a:xfrm>
                  <a:off x="4525075" y="-87425"/>
                  <a:ext cx="23050" cy="5230400"/>
                </a:xfrm>
                <a:custGeom>
                  <a:rect b="b" l="l" r="r" t="t"/>
                  <a:pathLst>
                    <a:path extrusionOk="0" h="209216" w="922">
                      <a:moveTo>
                        <a:pt x="1" y="0"/>
                      </a:moveTo>
                      <a:lnTo>
                        <a:pt x="921" y="0"/>
                      </a:lnTo>
                      <a:lnTo>
                        <a:pt x="921"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2"/>
                <p:cNvSpPr/>
                <p:nvPr/>
              </p:nvSpPr>
              <p:spPr>
                <a:xfrm>
                  <a:off x="4291250" y="-87425"/>
                  <a:ext cx="23050" cy="5230400"/>
                </a:xfrm>
                <a:custGeom>
                  <a:rect b="b" l="l" r="r" t="t"/>
                  <a:pathLst>
                    <a:path extrusionOk="0" h="209216" w="922">
                      <a:moveTo>
                        <a:pt x="1" y="0"/>
                      </a:moveTo>
                      <a:lnTo>
                        <a:pt x="921" y="0"/>
                      </a:lnTo>
                      <a:lnTo>
                        <a:pt x="921"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2"/>
                <p:cNvSpPr/>
                <p:nvPr/>
              </p:nvSpPr>
              <p:spPr>
                <a:xfrm>
                  <a:off x="4057425" y="-87425"/>
                  <a:ext cx="23050" cy="5230400"/>
                </a:xfrm>
                <a:custGeom>
                  <a:rect b="b" l="l" r="r" t="t"/>
                  <a:pathLst>
                    <a:path extrusionOk="0" h="209216" w="922">
                      <a:moveTo>
                        <a:pt x="1" y="0"/>
                      </a:moveTo>
                      <a:lnTo>
                        <a:pt x="922" y="0"/>
                      </a:lnTo>
                      <a:lnTo>
                        <a:pt x="922"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 name="Google Shape;66;p2"/>
              <p:cNvGrpSpPr/>
              <p:nvPr/>
            </p:nvGrpSpPr>
            <p:grpSpPr>
              <a:xfrm>
                <a:off x="32023" y="-87425"/>
                <a:ext cx="3772550" cy="5230400"/>
                <a:chOff x="4993250" y="-87425"/>
                <a:chExt cx="3772550" cy="5230400"/>
              </a:xfrm>
            </p:grpSpPr>
            <p:sp>
              <p:nvSpPr>
                <p:cNvPr id="67" name="Google Shape;67;p2"/>
                <p:cNvSpPr/>
                <p:nvPr/>
              </p:nvSpPr>
              <p:spPr>
                <a:xfrm>
                  <a:off x="7806950" y="-87425"/>
                  <a:ext cx="23575" cy="5230400"/>
                </a:xfrm>
                <a:custGeom>
                  <a:rect b="b" l="l" r="r" t="t"/>
                  <a:pathLst>
                    <a:path extrusionOk="0" h="209216" w="943">
                      <a:moveTo>
                        <a:pt x="0" y="0"/>
                      </a:moveTo>
                      <a:lnTo>
                        <a:pt x="942" y="0"/>
                      </a:lnTo>
                      <a:lnTo>
                        <a:pt x="942"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2"/>
                <p:cNvSpPr/>
                <p:nvPr/>
              </p:nvSpPr>
              <p:spPr>
                <a:xfrm>
                  <a:off x="7572075" y="-87425"/>
                  <a:ext cx="23575" cy="5230400"/>
                </a:xfrm>
                <a:custGeom>
                  <a:rect b="b" l="l" r="r" t="t"/>
                  <a:pathLst>
                    <a:path extrusionOk="0" h="209216" w="943">
                      <a:moveTo>
                        <a:pt x="1" y="0"/>
                      </a:moveTo>
                      <a:lnTo>
                        <a:pt x="942" y="0"/>
                      </a:lnTo>
                      <a:lnTo>
                        <a:pt x="942"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2"/>
                <p:cNvSpPr/>
                <p:nvPr/>
              </p:nvSpPr>
              <p:spPr>
                <a:xfrm>
                  <a:off x="7337725" y="-87425"/>
                  <a:ext cx="23575" cy="5230400"/>
                </a:xfrm>
                <a:custGeom>
                  <a:rect b="b" l="l" r="r" t="t"/>
                  <a:pathLst>
                    <a:path extrusionOk="0" h="209216" w="943">
                      <a:moveTo>
                        <a:pt x="1" y="0"/>
                      </a:moveTo>
                      <a:lnTo>
                        <a:pt x="943" y="0"/>
                      </a:lnTo>
                      <a:lnTo>
                        <a:pt x="943"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2"/>
                <p:cNvSpPr/>
                <p:nvPr/>
              </p:nvSpPr>
              <p:spPr>
                <a:xfrm>
                  <a:off x="7102875" y="-87425"/>
                  <a:ext cx="23550" cy="5230400"/>
                </a:xfrm>
                <a:custGeom>
                  <a:rect b="b" l="l" r="r" t="t"/>
                  <a:pathLst>
                    <a:path extrusionOk="0" h="209216" w="942">
                      <a:moveTo>
                        <a:pt x="0" y="0"/>
                      </a:moveTo>
                      <a:lnTo>
                        <a:pt x="942" y="0"/>
                      </a:lnTo>
                      <a:lnTo>
                        <a:pt x="942"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2"/>
                <p:cNvSpPr/>
                <p:nvPr/>
              </p:nvSpPr>
              <p:spPr>
                <a:xfrm>
                  <a:off x="6868525" y="-87425"/>
                  <a:ext cx="23575" cy="5230400"/>
                </a:xfrm>
                <a:custGeom>
                  <a:rect b="b" l="l" r="r" t="t"/>
                  <a:pathLst>
                    <a:path extrusionOk="0" h="209216" w="943">
                      <a:moveTo>
                        <a:pt x="1" y="0"/>
                      </a:moveTo>
                      <a:lnTo>
                        <a:pt x="942" y="0"/>
                      </a:lnTo>
                      <a:lnTo>
                        <a:pt x="942"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2"/>
                <p:cNvSpPr/>
                <p:nvPr/>
              </p:nvSpPr>
              <p:spPr>
                <a:xfrm>
                  <a:off x="6634175" y="-87425"/>
                  <a:ext cx="23575" cy="5230400"/>
                </a:xfrm>
                <a:custGeom>
                  <a:rect b="b" l="l" r="r" t="t"/>
                  <a:pathLst>
                    <a:path extrusionOk="0" h="209216" w="943">
                      <a:moveTo>
                        <a:pt x="1" y="0"/>
                      </a:moveTo>
                      <a:lnTo>
                        <a:pt x="942" y="0"/>
                      </a:lnTo>
                      <a:lnTo>
                        <a:pt x="942"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2"/>
                <p:cNvSpPr/>
                <p:nvPr/>
              </p:nvSpPr>
              <p:spPr>
                <a:xfrm>
                  <a:off x="6399825" y="-87425"/>
                  <a:ext cx="23575" cy="5230400"/>
                </a:xfrm>
                <a:custGeom>
                  <a:rect b="b" l="l" r="r" t="t"/>
                  <a:pathLst>
                    <a:path extrusionOk="0" h="209216" w="943">
                      <a:moveTo>
                        <a:pt x="1" y="0"/>
                      </a:moveTo>
                      <a:lnTo>
                        <a:pt x="943" y="0"/>
                      </a:lnTo>
                      <a:lnTo>
                        <a:pt x="943"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2"/>
                <p:cNvSpPr/>
                <p:nvPr/>
              </p:nvSpPr>
              <p:spPr>
                <a:xfrm>
                  <a:off x="6164975" y="-87425"/>
                  <a:ext cx="23550" cy="5230400"/>
                </a:xfrm>
                <a:custGeom>
                  <a:rect b="b" l="l" r="r" t="t"/>
                  <a:pathLst>
                    <a:path extrusionOk="0" h="209216" w="942">
                      <a:moveTo>
                        <a:pt x="0" y="0"/>
                      </a:moveTo>
                      <a:lnTo>
                        <a:pt x="942" y="0"/>
                      </a:lnTo>
                      <a:lnTo>
                        <a:pt x="942"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2"/>
                <p:cNvSpPr/>
                <p:nvPr/>
              </p:nvSpPr>
              <p:spPr>
                <a:xfrm>
                  <a:off x="5930625" y="-87425"/>
                  <a:ext cx="23575" cy="5230400"/>
                </a:xfrm>
                <a:custGeom>
                  <a:rect b="b" l="l" r="r" t="t"/>
                  <a:pathLst>
                    <a:path extrusionOk="0" h="209216" w="943">
                      <a:moveTo>
                        <a:pt x="0" y="0"/>
                      </a:moveTo>
                      <a:lnTo>
                        <a:pt x="942" y="0"/>
                      </a:lnTo>
                      <a:lnTo>
                        <a:pt x="942"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2"/>
                <p:cNvSpPr/>
                <p:nvPr/>
              </p:nvSpPr>
              <p:spPr>
                <a:xfrm>
                  <a:off x="5696275" y="-87425"/>
                  <a:ext cx="23575" cy="5230400"/>
                </a:xfrm>
                <a:custGeom>
                  <a:rect b="b" l="l" r="r" t="t"/>
                  <a:pathLst>
                    <a:path extrusionOk="0" h="209216" w="943">
                      <a:moveTo>
                        <a:pt x="1" y="0"/>
                      </a:moveTo>
                      <a:lnTo>
                        <a:pt x="942" y="0"/>
                      </a:lnTo>
                      <a:lnTo>
                        <a:pt x="942"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2"/>
                <p:cNvSpPr/>
                <p:nvPr/>
              </p:nvSpPr>
              <p:spPr>
                <a:xfrm>
                  <a:off x="5461400" y="-87425"/>
                  <a:ext cx="23575" cy="5230400"/>
                </a:xfrm>
                <a:custGeom>
                  <a:rect b="b" l="l" r="r" t="t"/>
                  <a:pathLst>
                    <a:path extrusionOk="0" h="209216" w="943">
                      <a:moveTo>
                        <a:pt x="1" y="0"/>
                      </a:moveTo>
                      <a:lnTo>
                        <a:pt x="943" y="0"/>
                      </a:lnTo>
                      <a:lnTo>
                        <a:pt x="943"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2"/>
                <p:cNvSpPr/>
                <p:nvPr/>
              </p:nvSpPr>
              <p:spPr>
                <a:xfrm>
                  <a:off x="5227075" y="-87425"/>
                  <a:ext cx="23550" cy="5230400"/>
                </a:xfrm>
                <a:custGeom>
                  <a:rect b="b" l="l" r="r" t="t"/>
                  <a:pathLst>
                    <a:path extrusionOk="0" h="209216" w="942">
                      <a:moveTo>
                        <a:pt x="0" y="0"/>
                      </a:moveTo>
                      <a:lnTo>
                        <a:pt x="942" y="0"/>
                      </a:lnTo>
                      <a:lnTo>
                        <a:pt x="942"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2"/>
                <p:cNvSpPr/>
                <p:nvPr/>
              </p:nvSpPr>
              <p:spPr>
                <a:xfrm>
                  <a:off x="8742750" y="-87425"/>
                  <a:ext cx="23050" cy="5230400"/>
                </a:xfrm>
                <a:custGeom>
                  <a:rect b="b" l="l" r="r" t="t"/>
                  <a:pathLst>
                    <a:path extrusionOk="0" h="209216" w="922">
                      <a:moveTo>
                        <a:pt x="1" y="0"/>
                      </a:moveTo>
                      <a:lnTo>
                        <a:pt x="921" y="0"/>
                      </a:lnTo>
                      <a:lnTo>
                        <a:pt x="921"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2"/>
                <p:cNvSpPr/>
                <p:nvPr/>
              </p:nvSpPr>
              <p:spPr>
                <a:xfrm>
                  <a:off x="8508925" y="-87425"/>
                  <a:ext cx="23050" cy="5230400"/>
                </a:xfrm>
                <a:custGeom>
                  <a:rect b="b" l="l" r="r" t="t"/>
                  <a:pathLst>
                    <a:path extrusionOk="0" h="209216" w="922">
                      <a:moveTo>
                        <a:pt x="1" y="0"/>
                      </a:moveTo>
                      <a:lnTo>
                        <a:pt x="922" y="0"/>
                      </a:lnTo>
                      <a:lnTo>
                        <a:pt x="922"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2"/>
                <p:cNvSpPr/>
                <p:nvPr/>
              </p:nvSpPr>
              <p:spPr>
                <a:xfrm>
                  <a:off x="8275650" y="-87425"/>
                  <a:ext cx="22500" cy="5230400"/>
                </a:xfrm>
                <a:custGeom>
                  <a:rect b="b" l="l" r="r" t="t"/>
                  <a:pathLst>
                    <a:path extrusionOk="0" h="209216" w="900">
                      <a:moveTo>
                        <a:pt x="0" y="0"/>
                      </a:moveTo>
                      <a:lnTo>
                        <a:pt x="900" y="0"/>
                      </a:lnTo>
                      <a:lnTo>
                        <a:pt x="900"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2"/>
                <p:cNvSpPr/>
                <p:nvPr/>
              </p:nvSpPr>
              <p:spPr>
                <a:xfrm>
                  <a:off x="8041300" y="-87425"/>
                  <a:ext cx="23025" cy="5230400"/>
                </a:xfrm>
                <a:custGeom>
                  <a:rect b="b" l="l" r="r" t="t"/>
                  <a:pathLst>
                    <a:path extrusionOk="0" h="209216" w="921">
                      <a:moveTo>
                        <a:pt x="0" y="0"/>
                      </a:moveTo>
                      <a:lnTo>
                        <a:pt x="921" y="0"/>
                      </a:lnTo>
                      <a:lnTo>
                        <a:pt x="921"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2"/>
                <p:cNvSpPr/>
                <p:nvPr/>
              </p:nvSpPr>
              <p:spPr>
                <a:xfrm>
                  <a:off x="4993250" y="-87425"/>
                  <a:ext cx="23025" cy="5230400"/>
                </a:xfrm>
                <a:custGeom>
                  <a:rect b="b" l="l" r="r" t="t"/>
                  <a:pathLst>
                    <a:path extrusionOk="0" h="209216" w="921">
                      <a:moveTo>
                        <a:pt x="0" y="0"/>
                      </a:moveTo>
                      <a:lnTo>
                        <a:pt x="921" y="0"/>
                      </a:lnTo>
                      <a:lnTo>
                        <a:pt x="921"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84" name="Google Shape;84;p2"/>
          <p:cNvSpPr txBox="1"/>
          <p:nvPr>
            <p:ph type="ctrTitle"/>
          </p:nvPr>
        </p:nvSpPr>
        <p:spPr>
          <a:xfrm>
            <a:off x="713225" y="996700"/>
            <a:ext cx="4110900" cy="2820900"/>
          </a:xfrm>
          <a:prstGeom prst="rect">
            <a:avLst/>
          </a:prstGeom>
        </p:spPr>
        <p:txBody>
          <a:bodyPr anchorCtr="0" anchor="ctr" bIns="91425" lIns="91425" spcFirstLastPara="1" rIns="91425" wrap="square" tIns="91425">
            <a:noAutofit/>
          </a:bodyPr>
          <a:lstStyle>
            <a:lvl1pPr lvl="0">
              <a:lnSpc>
                <a:spcPct val="90000"/>
              </a:lnSpc>
              <a:spcBef>
                <a:spcPts val="0"/>
              </a:spcBef>
              <a:spcAft>
                <a:spcPts val="0"/>
              </a:spcAft>
              <a:buClr>
                <a:srgbClr val="191919"/>
              </a:buClr>
              <a:buSzPts val="5200"/>
              <a:buNone/>
              <a:defRPr sz="4800">
                <a:solidFill>
                  <a:schemeClr val="lt2"/>
                </a:solidFill>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sp>
        <p:nvSpPr>
          <p:cNvPr id="85" name="Google Shape;85;p2"/>
          <p:cNvSpPr txBox="1"/>
          <p:nvPr>
            <p:ph idx="1" type="subTitle"/>
          </p:nvPr>
        </p:nvSpPr>
        <p:spPr>
          <a:xfrm>
            <a:off x="713225" y="3817600"/>
            <a:ext cx="4313700" cy="354300"/>
          </a:xfrm>
          <a:prstGeom prst="rect">
            <a:avLst/>
          </a:prstGeom>
          <a:ln>
            <a:noFill/>
          </a:ln>
        </p:spPr>
        <p:txBody>
          <a:bodyPr anchorCtr="0" anchor="ctr" bIns="91425" lIns="91425" spcFirstLastPara="1" rIns="91425" wrap="square" tIns="91425">
            <a:noAutofit/>
          </a:bodyPr>
          <a:lstStyle>
            <a:lvl1pPr lvl="0">
              <a:lnSpc>
                <a:spcPct val="100000"/>
              </a:lnSpc>
              <a:spcBef>
                <a:spcPts val="0"/>
              </a:spcBef>
              <a:spcAft>
                <a:spcPts val="0"/>
              </a:spcAft>
              <a:buSzPts val="1400"/>
              <a:buNone/>
              <a:defRPr sz="18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Tree>
  </p:cSld>
  <p:clrMapOvr>
    <a:masterClrMapping/>
  </p:clrMapOvr>
  <p:extLst>
    <p:ext uri="{DCECCB84-F9BA-43D5-87BE-67443E8EF086}">
      <p15:sldGuideLst>
        <p15:guide id="1" pos="225">
          <p15:clr>
            <a:srgbClr val="FA7B17"/>
          </p15:clr>
        </p15:guide>
        <p15:guide id="2" pos="5535">
          <p15:clr>
            <a:srgbClr val="FA7B17"/>
          </p15:clr>
        </p15:guide>
        <p15:guide id="3" orient="horz" pos="170">
          <p15:clr>
            <a:srgbClr val="FA7B17"/>
          </p15:clr>
        </p15:guide>
        <p15:guide id="4" orient="horz" pos="3070">
          <p15:clr>
            <a:srgbClr val="FA7B17"/>
          </p15:clr>
        </p15:guide>
      </p15:sldGuideLst>
    </p:ext>
  </p:extLst>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51" name="Shape 651"/>
        <p:cNvGrpSpPr/>
        <p:nvPr/>
      </p:nvGrpSpPr>
      <p:grpSpPr>
        <a:xfrm>
          <a:off x="0" y="0"/>
          <a:ext cx="0" cy="0"/>
          <a:chOff x="0" y="0"/>
          <a:chExt cx="0" cy="0"/>
        </a:xfrm>
      </p:grpSpPr>
      <p:grpSp>
        <p:nvGrpSpPr>
          <p:cNvPr id="652" name="Google Shape;652;p11"/>
          <p:cNvGrpSpPr/>
          <p:nvPr/>
        </p:nvGrpSpPr>
        <p:grpSpPr>
          <a:xfrm>
            <a:off x="8325600" y="336425"/>
            <a:ext cx="1408200" cy="1418400"/>
            <a:chOff x="120225" y="808300"/>
            <a:chExt cx="1408200" cy="1418400"/>
          </a:xfrm>
        </p:grpSpPr>
        <p:sp>
          <p:nvSpPr>
            <p:cNvPr id="653" name="Google Shape;653;p11"/>
            <p:cNvSpPr/>
            <p:nvPr/>
          </p:nvSpPr>
          <p:spPr>
            <a:xfrm>
              <a:off x="120225" y="1285400"/>
              <a:ext cx="1408200" cy="4692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11"/>
            <p:cNvSpPr/>
            <p:nvPr/>
          </p:nvSpPr>
          <p:spPr>
            <a:xfrm>
              <a:off x="589050" y="808300"/>
              <a:ext cx="470100" cy="1418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5" name="Google Shape;655;p11"/>
          <p:cNvGrpSpPr/>
          <p:nvPr/>
        </p:nvGrpSpPr>
        <p:grpSpPr>
          <a:xfrm>
            <a:off x="-350850" y="3862675"/>
            <a:ext cx="701700" cy="705900"/>
            <a:chOff x="6684000" y="3862500"/>
            <a:chExt cx="701700" cy="705900"/>
          </a:xfrm>
        </p:grpSpPr>
        <p:sp>
          <p:nvSpPr>
            <p:cNvPr id="656" name="Google Shape;656;p11"/>
            <p:cNvSpPr/>
            <p:nvPr/>
          </p:nvSpPr>
          <p:spPr>
            <a:xfrm>
              <a:off x="6684000" y="4098575"/>
              <a:ext cx="701700" cy="233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11"/>
            <p:cNvSpPr/>
            <p:nvPr/>
          </p:nvSpPr>
          <p:spPr>
            <a:xfrm>
              <a:off x="6918600" y="3862500"/>
              <a:ext cx="234600" cy="70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8" name="Google Shape;658;p11"/>
          <p:cNvGrpSpPr/>
          <p:nvPr/>
        </p:nvGrpSpPr>
        <p:grpSpPr>
          <a:xfrm>
            <a:off x="-92602" y="-87425"/>
            <a:ext cx="9236363" cy="5230400"/>
            <a:chOff x="-92602" y="-87425"/>
            <a:chExt cx="9236363" cy="5230400"/>
          </a:xfrm>
        </p:grpSpPr>
        <p:grpSp>
          <p:nvGrpSpPr>
            <p:cNvPr id="659" name="Google Shape;659;p11"/>
            <p:cNvGrpSpPr/>
            <p:nvPr/>
          </p:nvGrpSpPr>
          <p:grpSpPr>
            <a:xfrm>
              <a:off x="-92602" y="102654"/>
              <a:ext cx="9236363" cy="4942725"/>
              <a:chOff x="3913600" y="56400"/>
              <a:chExt cx="5230400" cy="4942725"/>
            </a:xfrm>
          </p:grpSpPr>
          <p:sp>
            <p:nvSpPr>
              <p:cNvPr id="660" name="Google Shape;660;p11"/>
              <p:cNvSpPr/>
              <p:nvPr/>
            </p:nvSpPr>
            <p:spPr>
              <a:xfrm>
                <a:off x="3913600" y="3805925"/>
                <a:ext cx="5230400" cy="23575"/>
              </a:xfrm>
              <a:custGeom>
                <a:rect b="b" l="l" r="r" t="t"/>
                <a:pathLst>
                  <a:path extrusionOk="0" h="943" w="209216">
                    <a:moveTo>
                      <a:pt x="0" y="0"/>
                    </a:moveTo>
                    <a:lnTo>
                      <a:pt x="209215" y="0"/>
                    </a:lnTo>
                    <a:lnTo>
                      <a:pt x="209215" y="942"/>
                    </a:lnTo>
                    <a:lnTo>
                      <a:pt x="0" y="942"/>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11"/>
              <p:cNvSpPr/>
              <p:nvPr/>
            </p:nvSpPr>
            <p:spPr>
              <a:xfrm>
                <a:off x="3913600" y="3571050"/>
                <a:ext cx="5230400" cy="23575"/>
              </a:xfrm>
              <a:custGeom>
                <a:rect b="b" l="l" r="r" t="t"/>
                <a:pathLst>
                  <a:path extrusionOk="0" h="943" w="209216">
                    <a:moveTo>
                      <a:pt x="0" y="1"/>
                    </a:moveTo>
                    <a:lnTo>
                      <a:pt x="209215" y="1"/>
                    </a:lnTo>
                    <a:lnTo>
                      <a:pt x="209215" y="942"/>
                    </a:lnTo>
                    <a:lnTo>
                      <a:pt x="0" y="942"/>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11"/>
              <p:cNvSpPr/>
              <p:nvPr/>
            </p:nvSpPr>
            <p:spPr>
              <a:xfrm>
                <a:off x="3913600" y="3336700"/>
                <a:ext cx="5230400" cy="23575"/>
              </a:xfrm>
              <a:custGeom>
                <a:rect b="b" l="l" r="r" t="t"/>
                <a:pathLst>
                  <a:path extrusionOk="0" h="943" w="209216">
                    <a:moveTo>
                      <a:pt x="0" y="1"/>
                    </a:moveTo>
                    <a:lnTo>
                      <a:pt x="209215" y="1"/>
                    </a:lnTo>
                    <a:lnTo>
                      <a:pt x="209215" y="943"/>
                    </a:lnTo>
                    <a:lnTo>
                      <a:pt x="0" y="943"/>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11"/>
              <p:cNvSpPr/>
              <p:nvPr/>
            </p:nvSpPr>
            <p:spPr>
              <a:xfrm>
                <a:off x="3913600" y="3101850"/>
                <a:ext cx="5230400" cy="23550"/>
              </a:xfrm>
              <a:custGeom>
                <a:rect b="b" l="l" r="r" t="t"/>
                <a:pathLst>
                  <a:path extrusionOk="0" h="942" w="209216">
                    <a:moveTo>
                      <a:pt x="0" y="0"/>
                    </a:moveTo>
                    <a:lnTo>
                      <a:pt x="209215" y="0"/>
                    </a:lnTo>
                    <a:lnTo>
                      <a:pt x="209215" y="942"/>
                    </a:lnTo>
                    <a:lnTo>
                      <a:pt x="0" y="942"/>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11"/>
              <p:cNvSpPr/>
              <p:nvPr/>
            </p:nvSpPr>
            <p:spPr>
              <a:xfrm>
                <a:off x="3913600" y="2867500"/>
                <a:ext cx="5230400" cy="23575"/>
              </a:xfrm>
              <a:custGeom>
                <a:rect b="b" l="l" r="r" t="t"/>
                <a:pathLst>
                  <a:path extrusionOk="0" h="943" w="209216">
                    <a:moveTo>
                      <a:pt x="0" y="1"/>
                    </a:moveTo>
                    <a:lnTo>
                      <a:pt x="209215" y="1"/>
                    </a:lnTo>
                    <a:lnTo>
                      <a:pt x="209215" y="942"/>
                    </a:lnTo>
                    <a:lnTo>
                      <a:pt x="0" y="942"/>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11"/>
              <p:cNvSpPr/>
              <p:nvPr/>
            </p:nvSpPr>
            <p:spPr>
              <a:xfrm>
                <a:off x="3913600" y="2633150"/>
                <a:ext cx="5230400" cy="23575"/>
              </a:xfrm>
              <a:custGeom>
                <a:rect b="b" l="l" r="r" t="t"/>
                <a:pathLst>
                  <a:path extrusionOk="0" h="943" w="209216">
                    <a:moveTo>
                      <a:pt x="0" y="1"/>
                    </a:moveTo>
                    <a:lnTo>
                      <a:pt x="209215" y="1"/>
                    </a:lnTo>
                    <a:lnTo>
                      <a:pt x="209215" y="942"/>
                    </a:lnTo>
                    <a:lnTo>
                      <a:pt x="0" y="942"/>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11"/>
              <p:cNvSpPr/>
              <p:nvPr/>
            </p:nvSpPr>
            <p:spPr>
              <a:xfrm>
                <a:off x="3913600" y="2398800"/>
                <a:ext cx="5230400" cy="23575"/>
              </a:xfrm>
              <a:custGeom>
                <a:rect b="b" l="l" r="r" t="t"/>
                <a:pathLst>
                  <a:path extrusionOk="0" h="943" w="209216">
                    <a:moveTo>
                      <a:pt x="0" y="1"/>
                    </a:moveTo>
                    <a:lnTo>
                      <a:pt x="209215" y="1"/>
                    </a:lnTo>
                    <a:lnTo>
                      <a:pt x="209215" y="943"/>
                    </a:lnTo>
                    <a:lnTo>
                      <a:pt x="0" y="943"/>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11"/>
              <p:cNvSpPr/>
              <p:nvPr/>
            </p:nvSpPr>
            <p:spPr>
              <a:xfrm>
                <a:off x="3913600" y="2163950"/>
                <a:ext cx="5230400" cy="23550"/>
              </a:xfrm>
              <a:custGeom>
                <a:rect b="b" l="l" r="r" t="t"/>
                <a:pathLst>
                  <a:path extrusionOk="0" h="942" w="209216">
                    <a:moveTo>
                      <a:pt x="0" y="0"/>
                    </a:moveTo>
                    <a:lnTo>
                      <a:pt x="209215" y="0"/>
                    </a:lnTo>
                    <a:lnTo>
                      <a:pt x="209215" y="942"/>
                    </a:lnTo>
                    <a:lnTo>
                      <a:pt x="0" y="942"/>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11"/>
              <p:cNvSpPr/>
              <p:nvPr/>
            </p:nvSpPr>
            <p:spPr>
              <a:xfrm>
                <a:off x="3913600" y="1929600"/>
                <a:ext cx="5230400" cy="23575"/>
              </a:xfrm>
              <a:custGeom>
                <a:rect b="b" l="l" r="r" t="t"/>
                <a:pathLst>
                  <a:path extrusionOk="0" h="943" w="209216">
                    <a:moveTo>
                      <a:pt x="0" y="0"/>
                    </a:moveTo>
                    <a:lnTo>
                      <a:pt x="209215" y="0"/>
                    </a:lnTo>
                    <a:lnTo>
                      <a:pt x="209215" y="942"/>
                    </a:lnTo>
                    <a:lnTo>
                      <a:pt x="0" y="942"/>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11"/>
              <p:cNvSpPr/>
              <p:nvPr/>
            </p:nvSpPr>
            <p:spPr>
              <a:xfrm>
                <a:off x="3913600" y="1695250"/>
                <a:ext cx="5230400" cy="23575"/>
              </a:xfrm>
              <a:custGeom>
                <a:rect b="b" l="l" r="r" t="t"/>
                <a:pathLst>
                  <a:path extrusionOk="0" h="943" w="209216">
                    <a:moveTo>
                      <a:pt x="0" y="1"/>
                    </a:moveTo>
                    <a:lnTo>
                      <a:pt x="209215" y="1"/>
                    </a:lnTo>
                    <a:lnTo>
                      <a:pt x="209215" y="942"/>
                    </a:lnTo>
                    <a:lnTo>
                      <a:pt x="0" y="942"/>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11"/>
              <p:cNvSpPr/>
              <p:nvPr/>
            </p:nvSpPr>
            <p:spPr>
              <a:xfrm>
                <a:off x="3913600" y="1460375"/>
                <a:ext cx="5230400" cy="23575"/>
              </a:xfrm>
              <a:custGeom>
                <a:rect b="b" l="l" r="r" t="t"/>
                <a:pathLst>
                  <a:path extrusionOk="0" h="943" w="209216">
                    <a:moveTo>
                      <a:pt x="0" y="1"/>
                    </a:moveTo>
                    <a:lnTo>
                      <a:pt x="209215" y="1"/>
                    </a:lnTo>
                    <a:lnTo>
                      <a:pt x="209215" y="943"/>
                    </a:lnTo>
                    <a:lnTo>
                      <a:pt x="0" y="943"/>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11"/>
              <p:cNvSpPr/>
              <p:nvPr/>
            </p:nvSpPr>
            <p:spPr>
              <a:xfrm>
                <a:off x="3913600" y="1226050"/>
                <a:ext cx="5230400" cy="23550"/>
              </a:xfrm>
              <a:custGeom>
                <a:rect b="b" l="l" r="r" t="t"/>
                <a:pathLst>
                  <a:path extrusionOk="0" h="942" w="209216">
                    <a:moveTo>
                      <a:pt x="0" y="0"/>
                    </a:moveTo>
                    <a:lnTo>
                      <a:pt x="209215" y="0"/>
                    </a:lnTo>
                    <a:lnTo>
                      <a:pt x="209215" y="942"/>
                    </a:lnTo>
                    <a:lnTo>
                      <a:pt x="0" y="942"/>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11"/>
              <p:cNvSpPr/>
              <p:nvPr/>
            </p:nvSpPr>
            <p:spPr>
              <a:xfrm>
                <a:off x="3913600" y="4976075"/>
                <a:ext cx="5230400" cy="23050"/>
              </a:xfrm>
              <a:custGeom>
                <a:rect b="b" l="l" r="r" t="t"/>
                <a:pathLst>
                  <a:path extrusionOk="0" h="922" w="209216">
                    <a:moveTo>
                      <a:pt x="0" y="1"/>
                    </a:moveTo>
                    <a:lnTo>
                      <a:pt x="209215" y="1"/>
                    </a:lnTo>
                    <a:lnTo>
                      <a:pt x="209215" y="921"/>
                    </a:lnTo>
                    <a:lnTo>
                      <a:pt x="0" y="92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11"/>
              <p:cNvSpPr/>
              <p:nvPr/>
            </p:nvSpPr>
            <p:spPr>
              <a:xfrm>
                <a:off x="3913600" y="4741725"/>
                <a:ext cx="5230400" cy="23050"/>
              </a:xfrm>
              <a:custGeom>
                <a:rect b="b" l="l" r="r" t="t"/>
                <a:pathLst>
                  <a:path extrusionOk="0" h="922" w="209216">
                    <a:moveTo>
                      <a:pt x="0" y="1"/>
                    </a:moveTo>
                    <a:lnTo>
                      <a:pt x="209215" y="1"/>
                    </a:lnTo>
                    <a:lnTo>
                      <a:pt x="209215" y="921"/>
                    </a:lnTo>
                    <a:lnTo>
                      <a:pt x="0" y="92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11"/>
              <p:cNvSpPr/>
              <p:nvPr/>
            </p:nvSpPr>
            <p:spPr>
              <a:xfrm>
                <a:off x="3913600" y="4507900"/>
                <a:ext cx="5230400" cy="23050"/>
              </a:xfrm>
              <a:custGeom>
                <a:rect b="b" l="l" r="r" t="t"/>
                <a:pathLst>
                  <a:path extrusionOk="0" h="922" w="209216">
                    <a:moveTo>
                      <a:pt x="0" y="1"/>
                    </a:moveTo>
                    <a:lnTo>
                      <a:pt x="209215" y="1"/>
                    </a:lnTo>
                    <a:lnTo>
                      <a:pt x="209215" y="922"/>
                    </a:lnTo>
                    <a:lnTo>
                      <a:pt x="0" y="922"/>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11"/>
              <p:cNvSpPr/>
              <p:nvPr/>
            </p:nvSpPr>
            <p:spPr>
              <a:xfrm>
                <a:off x="3913600" y="4274625"/>
                <a:ext cx="5230400" cy="22500"/>
              </a:xfrm>
              <a:custGeom>
                <a:rect b="b" l="l" r="r" t="t"/>
                <a:pathLst>
                  <a:path extrusionOk="0" h="900" w="209216">
                    <a:moveTo>
                      <a:pt x="0" y="0"/>
                    </a:moveTo>
                    <a:lnTo>
                      <a:pt x="209215" y="0"/>
                    </a:lnTo>
                    <a:lnTo>
                      <a:pt x="209215" y="900"/>
                    </a:lnTo>
                    <a:lnTo>
                      <a:pt x="0" y="90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11"/>
              <p:cNvSpPr/>
              <p:nvPr/>
            </p:nvSpPr>
            <p:spPr>
              <a:xfrm>
                <a:off x="3913600" y="4040275"/>
                <a:ext cx="5230400" cy="23025"/>
              </a:xfrm>
              <a:custGeom>
                <a:rect b="b" l="l" r="r" t="t"/>
                <a:pathLst>
                  <a:path extrusionOk="0" h="921" w="209216">
                    <a:moveTo>
                      <a:pt x="0" y="0"/>
                    </a:moveTo>
                    <a:lnTo>
                      <a:pt x="209215" y="0"/>
                    </a:lnTo>
                    <a:lnTo>
                      <a:pt x="209215" y="921"/>
                    </a:lnTo>
                    <a:lnTo>
                      <a:pt x="0" y="92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11"/>
              <p:cNvSpPr/>
              <p:nvPr/>
            </p:nvSpPr>
            <p:spPr>
              <a:xfrm>
                <a:off x="3913600" y="992225"/>
                <a:ext cx="5230400" cy="23025"/>
              </a:xfrm>
              <a:custGeom>
                <a:rect b="b" l="l" r="r" t="t"/>
                <a:pathLst>
                  <a:path extrusionOk="0" h="921" w="209216">
                    <a:moveTo>
                      <a:pt x="0" y="0"/>
                    </a:moveTo>
                    <a:lnTo>
                      <a:pt x="209215" y="0"/>
                    </a:lnTo>
                    <a:lnTo>
                      <a:pt x="209215" y="921"/>
                    </a:lnTo>
                    <a:lnTo>
                      <a:pt x="0" y="92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11"/>
              <p:cNvSpPr/>
              <p:nvPr/>
            </p:nvSpPr>
            <p:spPr>
              <a:xfrm>
                <a:off x="3913600" y="757875"/>
                <a:ext cx="5230400" cy="23050"/>
              </a:xfrm>
              <a:custGeom>
                <a:rect b="b" l="l" r="r" t="t"/>
                <a:pathLst>
                  <a:path extrusionOk="0" h="922" w="209216">
                    <a:moveTo>
                      <a:pt x="0" y="1"/>
                    </a:moveTo>
                    <a:lnTo>
                      <a:pt x="209215" y="1"/>
                    </a:lnTo>
                    <a:lnTo>
                      <a:pt x="209215" y="921"/>
                    </a:lnTo>
                    <a:lnTo>
                      <a:pt x="0" y="92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11"/>
              <p:cNvSpPr/>
              <p:nvPr/>
            </p:nvSpPr>
            <p:spPr>
              <a:xfrm>
                <a:off x="3913600" y="524050"/>
                <a:ext cx="5230400" cy="23050"/>
              </a:xfrm>
              <a:custGeom>
                <a:rect b="b" l="l" r="r" t="t"/>
                <a:pathLst>
                  <a:path extrusionOk="0" h="922" w="209216">
                    <a:moveTo>
                      <a:pt x="0" y="1"/>
                    </a:moveTo>
                    <a:lnTo>
                      <a:pt x="209215" y="1"/>
                    </a:lnTo>
                    <a:lnTo>
                      <a:pt x="209215" y="921"/>
                    </a:lnTo>
                    <a:lnTo>
                      <a:pt x="0" y="92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11"/>
              <p:cNvSpPr/>
              <p:nvPr/>
            </p:nvSpPr>
            <p:spPr>
              <a:xfrm>
                <a:off x="3913600" y="290225"/>
                <a:ext cx="5230400" cy="23050"/>
              </a:xfrm>
              <a:custGeom>
                <a:rect b="b" l="l" r="r" t="t"/>
                <a:pathLst>
                  <a:path extrusionOk="0" h="922" w="209216">
                    <a:moveTo>
                      <a:pt x="0" y="1"/>
                    </a:moveTo>
                    <a:lnTo>
                      <a:pt x="209215" y="1"/>
                    </a:lnTo>
                    <a:lnTo>
                      <a:pt x="209215" y="921"/>
                    </a:lnTo>
                    <a:lnTo>
                      <a:pt x="0" y="92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11"/>
              <p:cNvSpPr/>
              <p:nvPr/>
            </p:nvSpPr>
            <p:spPr>
              <a:xfrm>
                <a:off x="3913600" y="56400"/>
                <a:ext cx="5230400" cy="23050"/>
              </a:xfrm>
              <a:custGeom>
                <a:rect b="b" l="l" r="r" t="t"/>
                <a:pathLst>
                  <a:path extrusionOk="0" h="922" w="209216">
                    <a:moveTo>
                      <a:pt x="0" y="1"/>
                    </a:moveTo>
                    <a:lnTo>
                      <a:pt x="209215" y="1"/>
                    </a:lnTo>
                    <a:lnTo>
                      <a:pt x="209215" y="922"/>
                    </a:lnTo>
                    <a:lnTo>
                      <a:pt x="0" y="922"/>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2" name="Google Shape;682;p11"/>
            <p:cNvGrpSpPr/>
            <p:nvPr/>
          </p:nvGrpSpPr>
          <p:grpSpPr>
            <a:xfrm>
              <a:off x="108223" y="-87425"/>
              <a:ext cx="8931123" cy="5230400"/>
              <a:chOff x="32023" y="-87425"/>
              <a:chExt cx="8931123" cy="5230400"/>
            </a:xfrm>
          </p:grpSpPr>
          <p:grpSp>
            <p:nvGrpSpPr>
              <p:cNvPr id="683" name="Google Shape;683;p11"/>
              <p:cNvGrpSpPr/>
              <p:nvPr/>
            </p:nvGrpSpPr>
            <p:grpSpPr>
              <a:xfrm>
                <a:off x="4020421" y="-87425"/>
                <a:ext cx="4942725" cy="5230400"/>
                <a:chOff x="4057425" y="-87425"/>
                <a:chExt cx="4942725" cy="5230400"/>
              </a:xfrm>
            </p:grpSpPr>
            <p:sp>
              <p:nvSpPr>
                <p:cNvPr id="684" name="Google Shape;684;p11"/>
                <p:cNvSpPr/>
                <p:nvPr/>
              </p:nvSpPr>
              <p:spPr>
                <a:xfrm>
                  <a:off x="7806950" y="-87425"/>
                  <a:ext cx="23575" cy="5230400"/>
                </a:xfrm>
                <a:custGeom>
                  <a:rect b="b" l="l" r="r" t="t"/>
                  <a:pathLst>
                    <a:path extrusionOk="0" h="209216" w="943">
                      <a:moveTo>
                        <a:pt x="0" y="0"/>
                      </a:moveTo>
                      <a:lnTo>
                        <a:pt x="942" y="0"/>
                      </a:lnTo>
                      <a:lnTo>
                        <a:pt x="942"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11"/>
                <p:cNvSpPr/>
                <p:nvPr/>
              </p:nvSpPr>
              <p:spPr>
                <a:xfrm>
                  <a:off x="7572075" y="-87425"/>
                  <a:ext cx="23575" cy="5230400"/>
                </a:xfrm>
                <a:custGeom>
                  <a:rect b="b" l="l" r="r" t="t"/>
                  <a:pathLst>
                    <a:path extrusionOk="0" h="209216" w="943">
                      <a:moveTo>
                        <a:pt x="1" y="0"/>
                      </a:moveTo>
                      <a:lnTo>
                        <a:pt x="942" y="0"/>
                      </a:lnTo>
                      <a:lnTo>
                        <a:pt x="942"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11"/>
                <p:cNvSpPr/>
                <p:nvPr/>
              </p:nvSpPr>
              <p:spPr>
                <a:xfrm>
                  <a:off x="7337725" y="-87425"/>
                  <a:ext cx="23575" cy="5230400"/>
                </a:xfrm>
                <a:custGeom>
                  <a:rect b="b" l="l" r="r" t="t"/>
                  <a:pathLst>
                    <a:path extrusionOk="0" h="209216" w="943">
                      <a:moveTo>
                        <a:pt x="1" y="0"/>
                      </a:moveTo>
                      <a:lnTo>
                        <a:pt x="943" y="0"/>
                      </a:lnTo>
                      <a:lnTo>
                        <a:pt x="943"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11"/>
                <p:cNvSpPr/>
                <p:nvPr/>
              </p:nvSpPr>
              <p:spPr>
                <a:xfrm>
                  <a:off x="7102875" y="-87425"/>
                  <a:ext cx="23550" cy="5230400"/>
                </a:xfrm>
                <a:custGeom>
                  <a:rect b="b" l="l" r="r" t="t"/>
                  <a:pathLst>
                    <a:path extrusionOk="0" h="209216" w="942">
                      <a:moveTo>
                        <a:pt x="0" y="0"/>
                      </a:moveTo>
                      <a:lnTo>
                        <a:pt x="942" y="0"/>
                      </a:lnTo>
                      <a:lnTo>
                        <a:pt x="942"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11"/>
                <p:cNvSpPr/>
                <p:nvPr/>
              </p:nvSpPr>
              <p:spPr>
                <a:xfrm>
                  <a:off x="6868525" y="-87425"/>
                  <a:ext cx="23575" cy="5230400"/>
                </a:xfrm>
                <a:custGeom>
                  <a:rect b="b" l="l" r="r" t="t"/>
                  <a:pathLst>
                    <a:path extrusionOk="0" h="209216" w="943">
                      <a:moveTo>
                        <a:pt x="1" y="0"/>
                      </a:moveTo>
                      <a:lnTo>
                        <a:pt x="942" y="0"/>
                      </a:lnTo>
                      <a:lnTo>
                        <a:pt x="942"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11"/>
                <p:cNvSpPr/>
                <p:nvPr/>
              </p:nvSpPr>
              <p:spPr>
                <a:xfrm>
                  <a:off x="6634175" y="-87425"/>
                  <a:ext cx="23575" cy="5230400"/>
                </a:xfrm>
                <a:custGeom>
                  <a:rect b="b" l="l" r="r" t="t"/>
                  <a:pathLst>
                    <a:path extrusionOk="0" h="209216" w="943">
                      <a:moveTo>
                        <a:pt x="1" y="0"/>
                      </a:moveTo>
                      <a:lnTo>
                        <a:pt x="942" y="0"/>
                      </a:lnTo>
                      <a:lnTo>
                        <a:pt x="942"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11"/>
                <p:cNvSpPr/>
                <p:nvPr/>
              </p:nvSpPr>
              <p:spPr>
                <a:xfrm>
                  <a:off x="6399825" y="-87425"/>
                  <a:ext cx="23575" cy="5230400"/>
                </a:xfrm>
                <a:custGeom>
                  <a:rect b="b" l="l" r="r" t="t"/>
                  <a:pathLst>
                    <a:path extrusionOk="0" h="209216" w="943">
                      <a:moveTo>
                        <a:pt x="1" y="0"/>
                      </a:moveTo>
                      <a:lnTo>
                        <a:pt x="943" y="0"/>
                      </a:lnTo>
                      <a:lnTo>
                        <a:pt x="943"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11"/>
                <p:cNvSpPr/>
                <p:nvPr/>
              </p:nvSpPr>
              <p:spPr>
                <a:xfrm>
                  <a:off x="6164975" y="-87425"/>
                  <a:ext cx="23550" cy="5230400"/>
                </a:xfrm>
                <a:custGeom>
                  <a:rect b="b" l="l" r="r" t="t"/>
                  <a:pathLst>
                    <a:path extrusionOk="0" h="209216" w="942">
                      <a:moveTo>
                        <a:pt x="0" y="0"/>
                      </a:moveTo>
                      <a:lnTo>
                        <a:pt x="942" y="0"/>
                      </a:lnTo>
                      <a:lnTo>
                        <a:pt x="942"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11"/>
                <p:cNvSpPr/>
                <p:nvPr/>
              </p:nvSpPr>
              <p:spPr>
                <a:xfrm>
                  <a:off x="5930625" y="-87425"/>
                  <a:ext cx="23575" cy="5230400"/>
                </a:xfrm>
                <a:custGeom>
                  <a:rect b="b" l="l" r="r" t="t"/>
                  <a:pathLst>
                    <a:path extrusionOk="0" h="209216" w="943">
                      <a:moveTo>
                        <a:pt x="0" y="0"/>
                      </a:moveTo>
                      <a:lnTo>
                        <a:pt x="942" y="0"/>
                      </a:lnTo>
                      <a:lnTo>
                        <a:pt x="942"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11"/>
                <p:cNvSpPr/>
                <p:nvPr/>
              </p:nvSpPr>
              <p:spPr>
                <a:xfrm>
                  <a:off x="5696275" y="-87425"/>
                  <a:ext cx="23575" cy="5230400"/>
                </a:xfrm>
                <a:custGeom>
                  <a:rect b="b" l="l" r="r" t="t"/>
                  <a:pathLst>
                    <a:path extrusionOk="0" h="209216" w="943">
                      <a:moveTo>
                        <a:pt x="1" y="0"/>
                      </a:moveTo>
                      <a:lnTo>
                        <a:pt x="942" y="0"/>
                      </a:lnTo>
                      <a:lnTo>
                        <a:pt x="942"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11"/>
                <p:cNvSpPr/>
                <p:nvPr/>
              </p:nvSpPr>
              <p:spPr>
                <a:xfrm>
                  <a:off x="5461400" y="-87425"/>
                  <a:ext cx="23575" cy="5230400"/>
                </a:xfrm>
                <a:custGeom>
                  <a:rect b="b" l="l" r="r" t="t"/>
                  <a:pathLst>
                    <a:path extrusionOk="0" h="209216" w="943">
                      <a:moveTo>
                        <a:pt x="1" y="0"/>
                      </a:moveTo>
                      <a:lnTo>
                        <a:pt x="943" y="0"/>
                      </a:lnTo>
                      <a:lnTo>
                        <a:pt x="943"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11"/>
                <p:cNvSpPr/>
                <p:nvPr/>
              </p:nvSpPr>
              <p:spPr>
                <a:xfrm>
                  <a:off x="5227075" y="-87425"/>
                  <a:ext cx="23550" cy="5230400"/>
                </a:xfrm>
                <a:custGeom>
                  <a:rect b="b" l="l" r="r" t="t"/>
                  <a:pathLst>
                    <a:path extrusionOk="0" h="209216" w="942">
                      <a:moveTo>
                        <a:pt x="0" y="0"/>
                      </a:moveTo>
                      <a:lnTo>
                        <a:pt x="942" y="0"/>
                      </a:lnTo>
                      <a:lnTo>
                        <a:pt x="942"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11"/>
                <p:cNvSpPr/>
                <p:nvPr/>
              </p:nvSpPr>
              <p:spPr>
                <a:xfrm>
                  <a:off x="8977100" y="-87425"/>
                  <a:ext cx="23050" cy="5230400"/>
                </a:xfrm>
                <a:custGeom>
                  <a:rect b="b" l="l" r="r" t="t"/>
                  <a:pathLst>
                    <a:path extrusionOk="0" h="209216" w="922">
                      <a:moveTo>
                        <a:pt x="1" y="0"/>
                      </a:moveTo>
                      <a:lnTo>
                        <a:pt x="921" y="0"/>
                      </a:lnTo>
                      <a:lnTo>
                        <a:pt x="921"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11"/>
                <p:cNvSpPr/>
                <p:nvPr/>
              </p:nvSpPr>
              <p:spPr>
                <a:xfrm>
                  <a:off x="8742750" y="-87425"/>
                  <a:ext cx="23050" cy="5230400"/>
                </a:xfrm>
                <a:custGeom>
                  <a:rect b="b" l="l" r="r" t="t"/>
                  <a:pathLst>
                    <a:path extrusionOk="0" h="209216" w="922">
                      <a:moveTo>
                        <a:pt x="1" y="0"/>
                      </a:moveTo>
                      <a:lnTo>
                        <a:pt x="921" y="0"/>
                      </a:lnTo>
                      <a:lnTo>
                        <a:pt x="921"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11"/>
                <p:cNvSpPr/>
                <p:nvPr/>
              </p:nvSpPr>
              <p:spPr>
                <a:xfrm>
                  <a:off x="8508925" y="-87425"/>
                  <a:ext cx="23050" cy="5230400"/>
                </a:xfrm>
                <a:custGeom>
                  <a:rect b="b" l="l" r="r" t="t"/>
                  <a:pathLst>
                    <a:path extrusionOk="0" h="209216" w="922">
                      <a:moveTo>
                        <a:pt x="1" y="0"/>
                      </a:moveTo>
                      <a:lnTo>
                        <a:pt x="922" y="0"/>
                      </a:lnTo>
                      <a:lnTo>
                        <a:pt x="922"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11"/>
                <p:cNvSpPr/>
                <p:nvPr/>
              </p:nvSpPr>
              <p:spPr>
                <a:xfrm>
                  <a:off x="8275650" y="-87425"/>
                  <a:ext cx="22500" cy="5230400"/>
                </a:xfrm>
                <a:custGeom>
                  <a:rect b="b" l="l" r="r" t="t"/>
                  <a:pathLst>
                    <a:path extrusionOk="0" h="209216" w="900">
                      <a:moveTo>
                        <a:pt x="0" y="0"/>
                      </a:moveTo>
                      <a:lnTo>
                        <a:pt x="900" y="0"/>
                      </a:lnTo>
                      <a:lnTo>
                        <a:pt x="900"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11"/>
                <p:cNvSpPr/>
                <p:nvPr/>
              </p:nvSpPr>
              <p:spPr>
                <a:xfrm>
                  <a:off x="8041300" y="-87425"/>
                  <a:ext cx="23025" cy="5230400"/>
                </a:xfrm>
                <a:custGeom>
                  <a:rect b="b" l="l" r="r" t="t"/>
                  <a:pathLst>
                    <a:path extrusionOk="0" h="209216" w="921">
                      <a:moveTo>
                        <a:pt x="0" y="0"/>
                      </a:moveTo>
                      <a:lnTo>
                        <a:pt x="921" y="0"/>
                      </a:lnTo>
                      <a:lnTo>
                        <a:pt x="921"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11"/>
                <p:cNvSpPr/>
                <p:nvPr/>
              </p:nvSpPr>
              <p:spPr>
                <a:xfrm>
                  <a:off x="4993250" y="-87425"/>
                  <a:ext cx="23025" cy="5230400"/>
                </a:xfrm>
                <a:custGeom>
                  <a:rect b="b" l="l" r="r" t="t"/>
                  <a:pathLst>
                    <a:path extrusionOk="0" h="209216" w="921">
                      <a:moveTo>
                        <a:pt x="0" y="0"/>
                      </a:moveTo>
                      <a:lnTo>
                        <a:pt x="921" y="0"/>
                      </a:lnTo>
                      <a:lnTo>
                        <a:pt x="921"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11"/>
                <p:cNvSpPr/>
                <p:nvPr/>
              </p:nvSpPr>
              <p:spPr>
                <a:xfrm>
                  <a:off x="4758900" y="-87425"/>
                  <a:ext cx="23050" cy="5230400"/>
                </a:xfrm>
                <a:custGeom>
                  <a:rect b="b" l="l" r="r" t="t"/>
                  <a:pathLst>
                    <a:path extrusionOk="0" h="209216" w="922">
                      <a:moveTo>
                        <a:pt x="1" y="0"/>
                      </a:moveTo>
                      <a:lnTo>
                        <a:pt x="921" y="0"/>
                      </a:lnTo>
                      <a:lnTo>
                        <a:pt x="921"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11"/>
                <p:cNvSpPr/>
                <p:nvPr/>
              </p:nvSpPr>
              <p:spPr>
                <a:xfrm>
                  <a:off x="4525075" y="-87425"/>
                  <a:ext cx="23050" cy="5230400"/>
                </a:xfrm>
                <a:custGeom>
                  <a:rect b="b" l="l" r="r" t="t"/>
                  <a:pathLst>
                    <a:path extrusionOk="0" h="209216" w="922">
                      <a:moveTo>
                        <a:pt x="1" y="0"/>
                      </a:moveTo>
                      <a:lnTo>
                        <a:pt x="921" y="0"/>
                      </a:lnTo>
                      <a:lnTo>
                        <a:pt x="921"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11"/>
                <p:cNvSpPr/>
                <p:nvPr/>
              </p:nvSpPr>
              <p:spPr>
                <a:xfrm>
                  <a:off x="4291250" y="-87425"/>
                  <a:ext cx="23050" cy="5230400"/>
                </a:xfrm>
                <a:custGeom>
                  <a:rect b="b" l="l" r="r" t="t"/>
                  <a:pathLst>
                    <a:path extrusionOk="0" h="209216" w="922">
                      <a:moveTo>
                        <a:pt x="1" y="0"/>
                      </a:moveTo>
                      <a:lnTo>
                        <a:pt x="921" y="0"/>
                      </a:lnTo>
                      <a:lnTo>
                        <a:pt x="921"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11"/>
                <p:cNvSpPr/>
                <p:nvPr/>
              </p:nvSpPr>
              <p:spPr>
                <a:xfrm>
                  <a:off x="4057425" y="-87425"/>
                  <a:ext cx="23050" cy="5230400"/>
                </a:xfrm>
                <a:custGeom>
                  <a:rect b="b" l="l" r="r" t="t"/>
                  <a:pathLst>
                    <a:path extrusionOk="0" h="209216" w="922">
                      <a:moveTo>
                        <a:pt x="1" y="0"/>
                      </a:moveTo>
                      <a:lnTo>
                        <a:pt x="922" y="0"/>
                      </a:lnTo>
                      <a:lnTo>
                        <a:pt x="922"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6" name="Google Shape;706;p11"/>
              <p:cNvGrpSpPr/>
              <p:nvPr/>
            </p:nvGrpSpPr>
            <p:grpSpPr>
              <a:xfrm>
                <a:off x="32023" y="-87425"/>
                <a:ext cx="3772550" cy="5230400"/>
                <a:chOff x="4993250" y="-87425"/>
                <a:chExt cx="3772550" cy="5230400"/>
              </a:xfrm>
            </p:grpSpPr>
            <p:sp>
              <p:nvSpPr>
                <p:cNvPr id="707" name="Google Shape;707;p11"/>
                <p:cNvSpPr/>
                <p:nvPr/>
              </p:nvSpPr>
              <p:spPr>
                <a:xfrm>
                  <a:off x="7806950" y="-87425"/>
                  <a:ext cx="23575" cy="5230400"/>
                </a:xfrm>
                <a:custGeom>
                  <a:rect b="b" l="l" r="r" t="t"/>
                  <a:pathLst>
                    <a:path extrusionOk="0" h="209216" w="943">
                      <a:moveTo>
                        <a:pt x="0" y="0"/>
                      </a:moveTo>
                      <a:lnTo>
                        <a:pt x="942" y="0"/>
                      </a:lnTo>
                      <a:lnTo>
                        <a:pt x="942"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11"/>
                <p:cNvSpPr/>
                <p:nvPr/>
              </p:nvSpPr>
              <p:spPr>
                <a:xfrm>
                  <a:off x="7572075" y="-87425"/>
                  <a:ext cx="23575" cy="5230400"/>
                </a:xfrm>
                <a:custGeom>
                  <a:rect b="b" l="l" r="r" t="t"/>
                  <a:pathLst>
                    <a:path extrusionOk="0" h="209216" w="943">
                      <a:moveTo>
                        <a:pt x="1" y="0"/>
                      </a:moveTo>
                      <a:lnTo>
                        <a:pt x="942" y="0"/>
                      </a:lnTo>
                      <a:lnTo>
                        <a:pt x="942"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11"/>
                <p:cNvSpPr/>
                <p:nvPr/>
              </p:nvSpPr>
              <p:spPr>
                <a:xfrm>
                  <a:off x="7337725" y="-87425"/>
                  <a:ext cx="23575" cy="5230400"/>
                </a:xfrm>
                <a:custGeom>
                  <a:rect b="b" l="l" r="r" t="t"/>
                  <a:pathLst>
                    <a:path extrusionOk="0" h="209216" w="943">
                      <a:moveTo>
                        <a:pt x="1" y="0"/>
                      </a:moveTo>
                      <a:lnTo>
                        <a:pt x="943" y="0"/>
                      </a:lnTo>
                      <a:lnTo>
                        <a:pt x="943"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11"/>
                <p:cNvSpPr/>
                <p:nvPr/>
              </p:nvSpPr>
              <p:spPr>
                <a:xfrm>
                  <a:off x="7102875" y="-87425"/>
                  <a:ext cx="23550" cy="5230400"/>
                </a:xfrm>
                <a:custGeom>
                  <a:rect b="b" l="l" r="r" t="t"/>
                  <a:pathLst>
                    <a:path extrusionOk="0" h="209216" w="942">
                      <a:moveTo>
                        <a:pt x="0" y="0"/>
                      </a:moveTo>
                      <a:lnTo>
                        <a:pt x="942" y="0"/>
                      </a:lnTo>
                      <a:lnTo>
                        <a:pt x="942"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11"/>
                <p:cNvSpPr/>
                <p:nvPr/>
              </p:nvSpPr>
              <p:spPr>
                <a:xfrm>
                  <a:off x="6868525" y="-87425"/>
                  <a:ext cx="23575" cy="5230400"/>
                </a:xfrm>
                <a:custGeom>
                  <a:rect b="b" l="l" r="r" t="t"/>
                  <a:pathLst>
                    <a:path extrusionOk="0" h="209216" w="943">
                      <a:moveTo>
                        <a:pt x="1" y="0"/>
                      </a:moveTo>
                      <a:lnTo>
                        <a:pt x="942" y="0"/>
                      </a:lnTo>
                      <a:lnTo>
                        <a:pt x="942"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11"/>
                <p:cNvSpPr/>
                <p:nvPr/>
              </p:nvSpPr>
              <p:spPr>
                <a:xfrm>
                  <a:off x="6634175" y="-87425"/>
                  <a:ext cx="23575" cy="5230400"/>
                </a:xfrm>
                <a:custGeom>
                  <a:rect b="b" l="l" r="r" t="t"/>
                  <a:pathLst>
                    <a:path extrusionOk="0" h="209216" w="943">
                      <a:moveTo>
                        <a:pt x="1" y="0"/>
                      </a:moveTo>
                      <a:lnTo>
                        <a:pt x="942" y="0"/>
                      </a:lnTo>
                      <a:lnTo>
                        <a:pt x="942"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11"/>
                <p:cNvSpPr/>
                <p:nvPr/>
              </p:nvSpPr>
              <p:spPr>
                <a:xfrm>
                  <a:off x="6399825" y="-87425"/>
                  <a:ext cx="23575" cy="5230400"/>
                </a:xfrm>
                <a:custGeom>
                  <a:rect b="b" l="l" r="r" t="t"/>
                  <a:pathLst>
                    <a:path extrusionOk="0" h="209216" w="943">
                      <a:moveTo>
                        <a:pt x="1" y="0"/>
                      </a:moveTo>
                      <a:lnTo>
                        <a:pt x="943" y="0"/>
                      </a:lnTo>
                      <a:lnTo>
                        <a:pt x="943"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11"/>
                <p:cNvSpPr/>
                <p:nvPr/>
              </p:nvSpPr>
              <p:spPr>
                <a:xfrm>
                  <a:off x="6164975" y="-87425"/>
                  <a:ext cx="23550" cy="5230400"/>
                </a:xfrm>
                <a:custGeom>
                  <a:rect b="b" l="l" r="r" t="t"/>
                  <a:pathLst>
                    <a:path extrusionOk="0" h="209216" w="942">
                      <a:moveTo>
                        <a:pt x="0" y="0"/>
                      </a:moveTo>
                      <a:lnTo>
                        <a:pt x="942" y="0"/>
                      </a:lnTo>
                      <a:lnTo>
                        <a:pt x="942"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11"/>
                <p:cNvSpPr/>
                <p:nvPr/>
              </p:nvSpPr>
              <p:spPr>
                <a:xfrm>
                  <a:off x="5930625" y="-87425"/>
                  <a:ext cx="23575" cy="5230400"/>
                </a:xfrm>
                <a:custGeom>
                  <a:rect b="b" l="l" r="r" t="t"/>
                  <a:pathLst>
                    <a:path extrusionOk="0" h="209216" w="943">
                      <a:moveTo>
                        <a:pt x="0" y="0"/>
                      </a:moveTo>
                      <a:lnTo>
                        <a:pt x="942" y="0"/>
                      </a:lnTo>
                      <a:lnTo>
                        <a:pt x="942"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11"/>
                <p:cNvSpPr/>
                <p:nvPr/>
              </p:nvSpPr>
              <p:spPr>
                <a:xfrm>
                  <a:off x="5696275" y="-87425"/>
                  <a:ext cx="23575" cy="5230400"/>
                </a:xfrm>
                <a:custGeom>
                  <a:rect b="b" l="l" r="r" t="t"/>
                  <a:pathLst>
                    <a:path extrusionOk="0" h="209216" w="943">
                      <a:moveTo>
                        <a:pt x="1" y="0"/>
                      </a:moveTo>
                      <a:lnTo>
                        <a:pt x="942" y="0"/>
                      </a:lnTo>
                      <a:lnTo>
                        <a:pt x="942"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11"/>
                <p:cNvSpPr/>
                <p:nvPr/>
              </p:nvSpPr>
              <p:spPr>
                <a:xfrm>
                  <a:off x="5461400" y="-87425"/>
                  <a:ext cx="23575" cy="5230400"/>
                </a:xfrm>
                <a:custGeom>
                  <a:rect b="b" l="l" r="r" t="t"/>
                  <a:pathLst>
                    <a:path extrusionOk="0" h="209216" w="943">
                      <a:moveTo>
                        <a:pt x="1" y="0"/>
                      </a:moveTo>
                      <a:lnTo>
                        <a:pt x="943" y="0"/>
                      </a:lnTo>
                      <a:lnTo>
                        <a:pt x="943"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11"/>
                <p:cNvSpPr/>
                <p:nvPr/>
              </p:nvSpPr>
              <p:spPr>
                <a:xfrm>
                  <a:off x="5227075" y="-87425"/>
                  <a:ext cx="23550" cy="5230400"/>
                </a:xfrm>
                <a:custGeom>
                  <a:rect b="b" l="l" r="r" t="t"/>
                  <a:pathLst>
                    <a:path extrusionOk="0" h="209216" w="942">
                      <a:moveTo>
                        <a:pt x="0" y="0"/>
                      </a:moveTo>
                      <a:lnTo>
                        <a:pt x="942" y="0"/>
                      </a:lnTo>
                      <a:lnTo>
                        <a:pt x="942"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11"/>
                <p:cNvSpPr/>
                <p:nvPr/>
              </p:nvSpPr>
              <p:spPr>
                <a:xfrm>
                  <a:off x="8742750" y="-87425"/>
                  <a:ext cx="23050" cy="5230400"/>
                </a:xfrm>
                <a:custGeom>
                  <a:rect b="b" l="l" r="r" t="t"/>
                  <a:pathLst>
                    <a:path extrusionOk="0" h="209216" w="922">
                      <a:moveTo>
                        <a:pt x="1" y="0"/>
                      </a:moveTo>
                      <a:lnTo>
                        <a:pt x="921" y="0"/>
                      </a:lnTo>
                      <a:lnTo>
                        <a:pt x="921"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11"/>
                <p:cNvSpPr/>
                <p:nvPr/>
              </p:nvSpPr>
              <p:spPr>
                <a:xfrm>
                  <a:off x="8508925" y="-87425"/>
                  <a:ext cx="23050" cy="5230400"/>
                </a:xfrm>
                <a:custGeom>
                  <a:rect b="b" l="l" r="r" t="t"/>
                  <a:pathLst>
                    <a:path extrusionOk="0" h="209216" w="922">
                      <a:moveTo>
                        <a:pt x="1" y="0"/>
                      </a:moveTo>
                      <a:lnTo>
                        <a:pt x="922" y="0"/>
                      </a:lnTo>
                      <a:lnTo>
                        <a:pt x="922"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11"/>
                <p:cNvSpPr/>
                <p:nvPr/>
              </p:nvSpPr>
              <p:spPr>
                <a:xfrm>
                  <a:off x="8275650" y="-87425"/>
                  <a:ext cx="22500" cy="5230400"/>
                </a:xfrm>
                <a:custGeom>
                  <a:rect b="b" l="l" r="r" t="t"/>
                  <a:pathLst>
                    <a:path extrusionOk="0" h="209216" w="900">
                      <a:moveTo>
                        <a:pt x="0" y="0"/>
                      </a:moveTo>
                      <a:lnTo>
                        <a:pt x="900" y="0"/>
                      </a:lnTo>
                      <a:lnTo>
                        <a:pt x="900"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11"/>
                <p:cNvSpPr/>
                <p:nvPr/>
              </p:nvSpPr>
              <p:spPr>
                <a:xfrm>
                  <a:off x="8041300" y="-87425"/>
                  <a:ext cx="23025" cy="5230400"/>
                </a:xfrm>
                <a:custGeom>
                  <a:rect b="b" l="l" r="r" t="t"/>
                  <a:pathLst>
                    <a:path extrusionOk="0" h="209216" w="921">
                      <a:moveTo>
                        <a:pt x="0" y="0"/>
                      </a:moveTo>
                      <a:lnTo>
                        <a:pt x="921" y="0"/>
                      </a:lnTo>
                      <a:lnTo>
                        <a:pt x="921"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11"/>
                <p:cNvSpPr/>
                <p:nvPr/>
              </p:nvSpPr>
              <p:spPr>
                <a:xfrm>
                  <a:off x="4993250" y="-87425"/>
                  <a:ext cx="23025" cy="5230400"/>
                </a:xfrm>
                <a:custGeom>
                  <a:rect b="b" l="l" r="r" t="t"/>
                  <a:pathLst>
                    <a:path extrusionOk="0" h="209216" w="921">
                      <a:moveTo>
                        <a:pt x="0" y="0"/>
                      </a:moveTo>
                      <a:lnTo>
                        <a:pt x="921" y="0"/>
                      </a:lnTo>
                      <a:lnTo>
                        <a:pt x="921"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724" name="Google Shape;724;p11"/>
          <p:cNvSpPr txBox="1"/>
          <p:nvPr>
            <p:ph hasCustomPrompt="1" type="title"/>
          </p:nvPr>
        </p:nvSpPr>
        <p:spPr>
          <a:xfrm>
            <a:off x="713125" y="1753975"/>
            <a:ext cx="7717800" cy="1073100"/>
          </a:xfrm>
          <a:prstGeom prst="rect">
            <a:avLst/>
          </a:prstGeom>
        </p:spPr>
        <p:txBody>
          <a:bodyPr anchorCtr="0" anchor="ctr" bIns="91425" lIns="91425" spcFirstLastPara="1" rIns="91425" wrap="square" tIns="91425">
            <a:noAutofit/>
          </a:bodyPr>
          <a:lstStyle>
            <a:lvl1pPr lvl="0" algn="ctr">
              <a:spcBef>
                <a:spcPts val="0"/>
              </a:spcBef>
              <a:spcAft>
                <a:spcPts val="0"/>
              </a:spcAft>
              <a:buSzPts val="10000"/>
              <a:buNone/>
              <a:defRPr b="1" sz="10000">
                <a:solidFill>
                  <a:schemeClr val="accent4"/>
                </a:solidFill>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725" name="Google Shape;725;p11"/>
          <p:cNvSpPr txBox="1"/>
          <p:nvPr>
            <p:ph idx="1" type="subTitle"/>
          </p:nvPr>
        </p:nvSpPr>
        <p:spPr>
          <a:xfrm>
            <a:off x="1403650" y="2945450"/>
            <a:ext cx="6336600" cy="7134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726" name="Shape 726"/>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2">
    <p:spTree>
      <p:nvGrpSpPr>
        <p:cNvPr id="727" name="Shape 727"/>
        <p:cNvGrpSpPr/>
        <p:nvPr/>
      </p:nvGrpSpPr>
      <p:grpSpPr>
        <a:xfrm>
          <a:off x="0" y="0"/>
          <a:ext cx="0" cy="0"/>
          <a:chOff x="0" y="0"/>
          <a:chExt cx="0" cy="0"/>
        </a:xfrm>
      </p:grpSpPr>
      <p:grpSp>
        <p:nvGrpSpPr>
          <p:cNvPr id="728" name="Google Shape;728;p13"/>
          <p:cNvGrpSpPr/>
          <p:nvPr/>
        </p:nvGrpSpPr>
        <p:grpSpPr>
          <a:xfrm>
            <a:off x="-828105" y="1277400"/>
            <a:ext cx="1408200" cy="1418400"/>
            <a:chOff x="120225" y="808300"/>
            <a:chExt cx="1408200" cy="1418400"/>
          </a:xfrm>
        </p:grpSpPr>
        <p:sp>
          <p:nvSpPr>
            <p:cNvPr id="729" name="Google Shape;729;p13"/>
            <p:cNvSpPr/>
            <p:nvPr/>
          </p:nvSpPr>
          <p:spPr>
            <a:xfrm>
              <a:off x="120225" y="1285400"/>
              <a:ext cx="1408200" cy="4692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13"/>
            <p:cNvSpPr/>
            <p:nvPr/>
          </p:nvSpPr>
          <p:spPr>
            <a:xfrm>
              <a:off x="589050" y="808300"/>
              <a:ext cx="470100" cy="1418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1" name="Google Shape;731;p13"/>
          <p:cNvGrpSpPr/>
          <p:nvPr/>
        </p:nvGrpSpPr>
        <p:grpSpPr>
          <a:xfrm>
            <a:off x="8325220" y="4341770"/>
            <a:ext cx="701700" cy="705900"/>
            <a:chOff x="6684000" y="3862500"/>
            <a:chExt cx="701700" cy="705900"/>
          </a:xfrm>
        </p:grpSpPr>
        <p:sp>
          <p:nvSpPr>
            <p:cNvPr id="732" name="Google Shape;732;p13"/>
            <p:cNvSpPr/>
            <p:nvPr/>
          </p:nvSpPr>
          <p:spPr>
            <a:xfrm>
              <a:off x="6684000" y="4098575"/>
              <a:ext cx="701700" cy="233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13"/>
            <p:cNvSpPr/>
            <p:nvPr/>
          </p:nvSpPr>
          <p:spPr>
            <a:xfrm>
              <a:off x="6918600" y="3862500"/>
              <a:ext cx="234600" cy="70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4" name="Google Shape;734;p13"/>
          <p:cNvGrpSpPr/>
          <p:nvPr/>
        </p:nvGrpSpPr>
        <p:grpSpPr>
          <a:xfrm>
            <a:off x="-92602" y="-87425"/>
            <a:ext cx="9236363" cy="5230400"/>
            <a:chOff x="-92602" y="-87425"/>
            <a:chExt cx="9236363" cy="5230400"/>
          </a:xfrm>
        </p:grpSpPr>
        <p:grpSp>
          <p:nvGrpSpPr>
            <p:cNvPr id="735" name="Google Shape;735;p13"/>
            <p:cNvGrpSpPr/>
            <p:nvPr/>
          </p:nvGrpSpPr>
          <p:grpSpPr>
            <a:xfrm>
              <a:off x="-92602" y="102654"/>
              <a:ext cx="9236363" cy="4942725"/>
              <a:chOff x="3913600" y="56400"/>
              <a:chExt cx="5230400" cy="4942725"/>
            </a:xfrm>
          </p:grpSpPr>
          <p:sp>
            <p:nvSpPr>
              <p:cNvPr id="736" name="Google Shape;736;p13"/>
              <p:cNvSpPr/>
              <p:nvPr/>
            </p:nvSpPr>
            <p:spPr>
              <a:xfrm>
                <a:off x="3913600" y="3805925"/>
                <a:ext cx="5230400" cy="23575"/>
              </a:xfrm>
              <a:custGeom>
                <a:rect b="b" l="l" r="r" t="t"/>
                <a:pathLst>
                  <a:path extrusionOk="0" h="943" w="209216">
                    <a:moveTo>
                      <a:pt x="0" y="0"/>
                    </a:moveTo>
                    <a:lnTo>
                      <a:pt x="209215" y="0"/>
                    </a:lnTo>
                    <a:lnTo>
                      <a:pt x="209215" y="942"/>
                    </a:lnTo>
                    <a:lnTo>
                      <a:pt x="0" y="942"/>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13"/>
              <p:cNvSpPr/>
              <p:nvPr/>
            </p:nvSpPr>
            <p:spPr>
              <a:xfrm>
                <a:off x="3913600" y="3571050"/>
                <a:ext cx="5230400" cy="23575"/>
              </a:xfrm>
              <a:custGeom>
                <a:rect b="b" l="l" r="r" t="t"/>
                <a:pathLst>
                  <a:path extrusionOk="0" h="943" w="209216">
                    <a:moveTo>
                      <a:pt x="0" y="1"/>
                    </a:moveTo>
                    <a:lnTo>
                      <a:pt x="209215" y="1"/>
                    </a:lnTo>
                    <a:lnTo>
                      <a:pt x="209215" y="942"/>
                    </a:lnTo>
                    <a:lnTo>
                      <a:pt x="0" y="942"/>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13"/>
              <p:cNvSpPr/>
              <p:nvPr/>
            </p:nvSpPr>
            <p:spPr>
              <a:xfrm>
                <a:off x="3913600" y="3336700"/>
                <a:ext cx="5230400" cy="23575"/>
              </a:xfrm>
              <a:custGeom>
                <a:rect b="b" l="l" r="r" t="t"/>
                <a:pathLst>
                  <a:path extrusionOk="0" h="943" w="209216">
                    <a:moveTo>
                      <a:pt x="0" y="1"/>
                    </a:moveTo>
                    <a:lnTo>
                      <a:pt x="209215" y="1"/>
                    </a:lnTo>
                    <a:lnTo>
                      <a:pt x="209215" y="943"/>
                    </a:lnTo>
                    <a:lnTo>
                      <a:pt x="0" y="943"/>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13"/>
              <p:cNvSpPr/>
              <p:nvPr/>
            </p:nvSpPr>
            <p:spPr>
              <a:xfrm>
                <a:off x="3913600" y="3101850"/>
                <a:ext cx="5230400" cy="23550"/>
              </a:xfrm>
              <a:custGeom>
                <a:rect b="b" l="l" r="r" t="t"/>
                <a:pathLst>
                  <a:path extrusionOk="0" h="942" w="209216">
                    <a:moveTo>
                      <a:pt x="0" y="0"/>
                    </a:moveTo>
                    <a:lnTo>
                      <a:pt x="209215" y="0"/>
                    </a:lnTo>
                    <a:lnTo>
                      <a:pt x="209215" y="942"/>
                    </a:lnTo>
                    <a:lnTo>
                      <a:pt x="0" y="942"/>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13"/>
              <p:cNvSpPr/>
              <p:nvPr/>
            </p:nvSpPr>
            <p:spPr>
              <a:xfrm>
                <a:off x="3913600" y="2867500"/>
                <a:ext cx="5230400" cy="23575"/>
              </a:xfrm>
              <a:custGeom>
                <a:rect b="b" l="l" r="r" t="t"/>
                <a:pathLst>
                  <a:path extrusionOk="0" h="943" w="209216">
                    <a:moveTo>
                      <a:pt x="0" y="1"/>
                    </a:moveTo>
                    <a:lnTo>
                      <a:pt x="209215" y="1"/>
                    </a:lnTo>
                    <a:lnTo>
                      <a:pt x="209215" y="942"/>
                    </a:lnTo>
                    <a:lnTo>
                      <a:pt x="0" y="942"/>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13"/>
              <p:cNvSpPr/>
              <p:nvPr/>
            </p:nvSpPr>
            <p:spPr>
              <a:xfrm>
                <a:off x="3913600" y="2633150"/>
                <a:ext cx="5230400" cy="23575"/>
              </a:xfrm>
              <a:custGeom>
                <a:rect b="b" l="l" r="r" t="t"/>
                <a:pathLst>
                  <a:path extrusionOk="0" h="943" w="209216">
                    <a:moveTo>
                      <a:pt x="0" y="1"/>
                    </a:moveTo>
                    <a:lnTo>
                      <a:pt x="209215" y="1"/>
                    </a:lnTo>
                    <a:lnTo>
                      <a:pt x="209215" y="942"/>
                    </a:lnTo>
                    <a:lnTo>
                      <a:pt x="0" y="942"/>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13"/>
              <p:cNvSpPr/>
              <p:nvPr/>
            </p:nvSpPr>
            <p:spPr>
              <a:xfrm>
                <a:off x="3913600" y="2398800"/>
                <a:ext cx="5230400" cy="23575"/>
              </a:xfrm>
              <a:custGeom>
                <a:rect b="b" l="l" r="r" t="t"/>
                <a:pathLst>
                  <a:path extrusionOk="0" h="943" w="209216">
                    <a:moveTo>
                      <a:pt x="0" y="1"/>
                    </a:moveTo>
                    <a:lnTo>
                      <a:pt x="209215" y="1"/>
                    </a:lnTo>
                    <a:lnTo>
                      <a:pt x="209215" y="943"/>
                    </a:lnTo>
                    <a:lnTo>
                      <a:pt x="0" y="943"/>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13"/>
              <p:cNvSpPr/>
              <p:nvPr/>
            </p:nvSpPr>
            <p:spPr>
              <a:xfrm>
                <a:off x="3913600" y="2163950"/>
                <a:ext cx="5230400" cy="23550"/>
              </a:xfrm>
              <a:custGeom>
                <a:rect b="b" l="l" r="r" t="t"/>
                <a:pathLst>
                  <a:path extrusionOk="0" h="942" w="209216">
                    <a:moveTo>
                      <a:pt x="0" y="0"/>
                    </a:moveTo>
                    <a:lnTo>
                      <a:pt x="209215" y="0"/>
                    </a:lnTo>
                    <a:lnTo>
                      <a:pt x="209215" y="942"/>
                    </a:lnTo>
                    <a:lnTo>
                      <a:pt x="0" y="942"/>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13"/>
              <p:cNvSpPr/>
              <p:nvPr/>
            </p:nvSpPr>
            <p:spPr>
              <a:xfrm>
                <a:off x="3913600" y="1929600"/>
                <a:ext cx="5230400" cy="23575"/>
              </a:xfrm>
              <a:custGeom>
                <a:rect b="b" l="l" r="r" t="t"/>
                <a:pathLst>
                  <a:path extrusionOk="0" h="943" w="209216">
                    <a:moveTo>
                      <a:pt x="0" y="0"/>
                    </a:moveTo>
                    <a:lnTo>
                      <a:pt x="209215" y="0"/>
                    </a:lnTo>
                    <a:lnTo>
                      <a:pt x="209215" y="942"/>
                    </a:lnTo>
                    <a:lnTo>
                      <a:pt x="0" y="942"/>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13"/>
              <p:cNvSpPr/>
              <p:nvPr/>
            </p:nvSpPr>
            <p:spPr>
              <a:xfrm>
                <a:off x="3913600" y="1695250"/>
                <a:ext cx="5230400" cy="23575"/>
              </a:xfrm>
              <a:custGeom>
                <a:rect b="b" l="l" r="r" t="t"/>
                <a:pathLst>
                  <a:path extrusionOk="0" h="943" w="209216">
                    <a:moveTo>
                      <a:pt x="0" y="1"/>
                    </a:moveTo>
                    <a:lnTo>
                      <a:pt x="209215" y="1"/>
                    </a:lnTo>
                    <a:lnTo>
                      <a:pt x="209215" y="942"/>
                    </a:lnTo>
                    <a:lnTo>
                      <a:pt x="0" y="942"/>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13"/>
              <p:cNvSpPr/>
              <p:nvPr/>
            </p:nvSpPr>
            <p:spPr>
              <a:xfrm>
                <a:off x="3913600" y="1460375"/>
                <a:ext cx="5230400" cy="23575"/>
              </a:xfrm>
              <a:custGeom>
                <a:rect b="b" l="l" r="r" t="t"/>
                <a:pathLst>
                  <a:path extrusionOk="0" h="943" w="209216">
                    <a:moveTo>
                      <a:pt x="0" y="1"/>
                    </a:moveTo>
                    <a:lnTo>
                      <a:pt x="209215" y="1"/>
                    </a:lnTo>
                    <a:lnTo>
                      <a:pt x="209215" y="943"/>
                    </a:lnTo>
                    <a:lnTo>
                      <a:pt x="0" y="943"/>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13"/>
              <p:cNvSpPr/>
              <p:nvPr/>
            </p:nvSpPr>
            <p:spPr>
              <a:xfrm>
                <a:off x="3913600" y="1226050"/>
                <a:ext cx="5230400" cy="23550"/>
              </a:xfrm>
              <a:custGeom>
                <a:rect b="b" l="l" r="r" t="t"/>
                <a:pathLst>
                  <a:path extrusionOk="0" h="942" w="209216">
                    <a:moveTo>
                      <a:pt x="0" y="0"/>
                    </a:moveTo>
                    <a:lnTo>
                      <a:pt x="209215" y="0"/>
                    </a:lnTo>
                    <a:lnTo>
                      <a:pt x="209215" y="942"/>
                    </a:lnTo>
                    <a:lnTo>
                      <a:pt x="0" y="942"/>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13"/>
              <p:cNvSpPr/>
              <p:nvPr/>
            </p:nvSpPr>
            <p:spPr>
              <a:xfrm>
                <a:off x="3913600" y="4976075"/>
                <a:ext cx="5230400" cy="23050"/>
              </a:xfrm>
              <a:custGeom>
                <a:rect b="b" l="l" r="r" t="t"/>
                <a:pathLst>
                  <a:path extrusionOk="0" h="922" w="209216">
                    <a:moveTo>
                      <a:pt x="0" y="1"/>
                    </a:moveTo>
                    <a:lnTo>
                      <a:pt x="209215" y="1"/>
                    </a:lnTo>
                    <a:lnTo>
                      <a:pt x="209215" y="921"/>
                    </a:lnTo>
                    <a:lnTo>
                      <a:pt x="0" y="92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13"/>
              <p:cNvSpPr/>
              <p:nvPr/>
            </p:nvSpPr>
            <p:spPr>
              <a:xfrm>
                <a:off x="3913600" y="4741725"/>
                <a:ext cx="5230400" cy="23050"/>
              </a:xfrm>
              <a:custGeom>
                <a:rect b="b" l="l" r="r" t="t"/>
                <a:pathLst>
                  <a:path extrusionOk="0" h="922" w="209216">
                    <a:moveTo>
                      <a:pt x="0" y="1"/>
                    </a:moveTo>
                    <a:lnTo>
                      <a:pt x="209215" y="1"/>
                    </a:lnTo>
                    <a:lnTo>
                      <a:pt x="209215" y="921"/>
                    </a:lnTo>
                    <a:lnTo>
                      <a:pt x="0" y="92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13"/>
              <p:cNvSpPr/>
              <p:nvPr/>
            </p:nvSpPr>
            <p:spPr>
              <a:xfrm>
                <a:off x="3913600" y="4507900"/>
                <a:ext cx="5230400" cy="23050"/>
              </a:xfrm>
              <a:custGeom>
                <a:rect b="b" l="l" r="r" t="t"/>
                <a:pathLst>
                  <a:path extrusionOk="0" h="922" w="209216">
                    <a:moveTo>
                      <a:pt x="0" y="1"/>
                    </a:moveTo>
                    <a:lnTo>
                      <a:pt x="209215" y="1"/>
                    </a:lnTo>
                    <a:lnTo>
                      <a:pt x="209215" y="922"/>
                    </a:lnTo>
                    <a:lnTo>
                      <a:pt x="0" y="922"/>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13"/>
              <p:cNvSpPr/>
              <p:nvPr/>
            </p:nvSpPr>
            <p:spPr>
              <a:xfrm>
                <a:off x="3913600" y="4274625"/>
                <a:ext cx="5230400" cy="22500"/>
              </a:xfrm>
              <a:custGeom>
                <a:rect b="b" l="l" r="r" t="t"/>
                <a:pathLst>
                  <a:path extrusionOk="0" h="900" w="209216">
                    <a:moveTo>
                      <a:pt x="0" y="0"/>
                    </a:moveTo>
                    <a:lnTo>
                      <a:pt x="209215" y="0"/>
                    </a:lnTo>
                    <a:lnTo>
                      <a:pt x="209215" y="900"/>
                    </a:lnTo>
                    <a:lnTo>
                      <a:pt x="0" y="90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13"/>
              <p:cNvSpPr/>
              <p:nvPr/>
            </p:nvSpPr>
            <p:spPr>
              <a:xfrm>
                <a:off x="3913600" y="4040275"/>
                <a:ext cx="5230400" cy="23025"/>
              </a:xfrm>
              <a:custGeom>
                <a:rect b="b" l="l" r="r" t="t"/>
                <a:pathLst>
                  <a:path extrusionOk="0" h="921" w="209216">
                    <a:moveTo>
                      <a:pt x="0" y="0"/>
                    </a:moveTo>
                    <a:lnTo>
                      <a:pt x="209215" y="0"/>
                    </a:lnTo>
                    <a:lnTo>
                      <a:pt x="209215" y="921"/>
                    </a:lnTo>
                    <a:lnTo>
                      <a:pt x="0" y="92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13"/>
              <p:cNvSpPr/>
              <p:nvPr/>
            </p:nvSpPr>
            <p:spPr>
              <a:xfrm>
                <a:off x="3913600" y="992225"/>
                <a:ext cx="5230400" cy="23025"/>
              </a:xfrm>
              <a:custGeom>
                <a:rect b="b" l="l" r="r" t="t"/>
                <a:pathLst>
                  <a:path extrusionOk="0" h="921" w="209216">
                    <a:moveTo>
                      <a:pt x="0" y="0"/>
                    </a:moveTo>
                    <a:lnTo>
                      <a:pt x="209215" y="0"/>
                    </a:lnTo>
                    <a:lnTo>
                      <a:pt x="209215" y="921"/>
                    </a:lnTo>
                    <a:lnTo>
                      <a:pt x="0" y="92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13"/>
              <p:cNvSpPr/>
              <p:nvPr/>
            </p:nvSpPr>
            <p:spPr>
              <a:xfrm>
                <a:off x="3913600" y="757875"/>
                <a:ext cx="5230400" cy="23050"/>
              </a:xfrm>
              <a:custGeom>
                <a:rect b="b" l="l" r="r" t="t"/>
                <a:pathLst>
                  <a:path extrusionOk="0" h="922" w="209216">
                    <a:moveTo>
                      <a:pt x="0" y="1"/>
                    </a:moveTo>
                    <a:lnTo>
                      <a:pt x="209215" y="1"/>
                    </a:lnTo>
                    <a:lnTo>
                      <a:pt x="209215" y="921"/>
                    </a:lnTo>
                    <a:lnTo>
                      <a:pt x="0" y="92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13"/>
              <p:cNvSpPr/>
              <p:nvPr/>
            </p:nvSpPr>
            <p:spPr>
              <a:xfrm>
                <a:off x="3913600" y="524050"/>
                <a:ext cx="5230400" cy="23050"/>
              </a:xfrm>
              <a:custGeom>
                <a:rect b="b" l="l" r="r" t="t"/>
                <a:pathLst>
                  <a:path extrusionOk="0" h="922" w="209216">
                    <a:moveTo>
                      <a:pt x="0" y="1"/>
                    </a:moveTo>
                    <a:lnTo>
                      <a:pt x="209215" y="1"/>
                    </a:lnTo>
                    <a:lnTo>
                      <a:pt x="209215" y="921"/>
                    </a:lnTo>
                    <a:lnTo>
                      <a:pt x="0" y="92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13"/>
              <p:cNvSpPr/>
              <p:nvPr/>
            </p:nvSpPr>
            <p:spPr>
              <a:xfrm>
                <a:off x="3913600" y="290225"/>
                <a:ext cx="5230400" cy="23050"/>
              </a:xfrm>
              <a:custGeom>
                <a:rect b="b" l="l" r="r" t="t"/>
                <a:pathLst>
                  <a:path extrusionOk="0" h="922" w="209216">
                    <a:moveTo>
                      <a:pt x="0" y="1"/>
                    </a:moveTo>
                    <a:lnTo>
                      <a:pt x="209215" y="1"/>
                    </a:lnTo>
                    <a:lnTo>
                      <a:pt x="209215" y="921"/>
                    </a:lnTo>
                    <a:lnTo>
                      <a:pt x="0" y="92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13"/>
              <p:cNvSpPr/>
              <p:nvPr/>
            </p:nvSpPr>
            <p:spPr>
              <a:xfrm>
                <a:off x="3913600" y="56400"/>
                <a:ext cx="5230400" cy="23050"/>
              </a:xfrm>
              <a:custGeom>
                <a:rect b="b" l="l" r="r" t="t"/>
                <a:pathLst>
                  <a:path extrusionOk="0" h="922" w="209216">
                    <a:moveTo>
                      <a:pt x="0" y="1"/>
                    </a:moveTo>
                    <a:lnTo>
                      <a:pt x="209215" y="1"/>
                    </a:lnTo>
                    <a:lnTo>
                      <a:pt x="209215" y="922"/>
                    </a:lnTo>
                    <a:lnTo>
                      <a:pt x="0" y="922"/>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8" name="Google Shape;758;p13"/>
            <p:cNvGrpSpPr/>
            <p:nvPr/>
          </p:nvGrpSpPr>
          <p:grpSpPr>
            <a:xfrm>
              <a:off x="108223" y="-87425"/>
              <a:ext cx="8931123" cy="5230400"/>
              <a:chOff x="32023" y="-87425"/>
              <a:chExt cx="8931123" cy="5230400"/>
            </a:xfrm>
          </p:grpSpPr>
          <p:grpSp>
            <p:nvGrpSpPr>
              <p:cNvPr id="759" name="Google Shape;759;p13"/>
              <p:cNvGrpSpPr/>
              <p:nvPr/>
            </p:nvGrpSpPr>
            <p:grpSpPr>
              <a:xfrm>
                <a:off x="4020421" y="-87425"/>
                <a:ext cx="4942725" cy="5230400"/>
                <a:chOff x="4057425" y="-87425"/>
                <a:chExt cx="4942725" cy="5230400"/>
              </a:xfrm>
            </p:grpSpPr>
            <p:sp>
              <p:nvSpPr>
                <p:cNvPr id="760" name="Google Shape;760;p13"/>
                <p:cNvSpPr/>
                <p:nvPr/>
              </p:nvSpPr>
              <p:spPr>
                <a:xfrm>
                  <a:off x="7806950" y="-87425"/>
                  <a:ext cx="23575" cy="5230400"/>
                </a:xfrm>
                <a:custGeom>
                  <a:rect b="b" l="l" r="r" t="t"/>
                  <a:pathLst>
                    <a:path extrusionOk="0" h="209216" w="943">
                      <a:moveTo>
                        <a:pt x="0" y="0"/>
                      </a:moveTo>
                      <a:lnTo>
                        <a:pt x="942" y="0"/>
                      </a:lnTo>
                      <a:lnTo>
                        <a:pt x="942"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13"/>
                <p:cNvSpPr/>
                <p:nvPr/>
              </p:nvSpPr>
              <p:spPr>
                <a:xfrm>
                  <a:off x="7572075" y="-87425"/>
                  <a:ext cx="23575" cy="5230400"/>
                </a:xfrm>
                <a:custGeom>
                  <a:rect b="b" l="l" r="r" t="t"/>
                  <a:pathLst>
                    <a:path extrusionOk="0" h="209216" w="943">
                      <a:moveTo>
                        <a:pt x="1" y="0"/>
                      </a:moveTo>
                      <a:lnTo>
                        <a:pt x="942" y="0"/>
                      </a:lnTo>
                      <a:lnTo>
                        <a:pt x="942"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13"/>
                <p:cNvSpPr/>
                <p:nvPr/>
              </p:nvSpPr>
              <p:spPr>
                <a:xfrm>
                  <a:off x="7337725" y="-87425"/>
                  <a:ext cx="23575" cy="5230400"/>
                </a:xfrm>
                <a:custGeom>
                  <a:rect b="b" l="l" r="r" t="t"/>
                  <a:pathLst>
                    <a:path extrusionOk="0" h="209216" w="943">
                      <a:moveTo>
                        <a:pt x="1" y="0"/>
                      </a:moveTo>
                      <a:lnTo>
                        <a:pt x="943" y="0"/>
                      </a:lnTo>
                      <a:lnTo>
                        <a:pt x="943"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13"/>
                <p:cNvSpPr/>
                <p:nvPr/>
              </p:nvSpPr>
              <p:spPr>
                <a:xfrm>
                  <a:off x="7102875" y="-87425"/>
                  <a:ext cx="23550" cy="5230400"/>
                </a:xfrm>
                <a:custGeom>
                  <a:rect b="b" l="l" r="r" t="t"/>
                  <a:pathLst>
                    <a:path extrusionOk="0" h="209216" w="942">
                      <a:moveTo>
                        <a:pt x="0" y="0"/>
                      </a:moveTo>
                      <a:lnTo>
                        <a:pt x="942" y="0"/>
                      </a:lnTo>
                      <a:lnTo>
                        <a:pt x="942"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13"/>
                <p:cNvSpPr/>
                <p:nvPr/>
              </p:nvSpPr>
              <p:spPr>
                <a:xfrm>
                  <a:off x="6868525" y="-87425"/>
                  <a:ext cx="23575" cy="5230400"/>
                </a:xfrm>
                <a:custGeom>
                  <a:rect b="b" l="l" r="r" t="t"/>
                  <a:pathLst>
                    <a:path extrusionOk="0" h="209216" w="943">
                      <a:moveTo>
                        <a:pt x="1" y="0"/>
                      </a:moveTo>
                      <a:lnTo>
                        <a:pt x="942" y="0"/>
                      </a:lnTo>
                      <a:lnTo>
                        <a:pt x="942"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13"/>
                <p:cNvSpPr/>
                <p:nvPr/>
              </p:nvSpPr>
              <p:spPr>
                <a:xfrm>
                  <a:off x="6634175" y="-87425"/>
                  <a:ext cx="23575" cy="5230400"/>
                </a:xfrm>
                <a:custGeom>
                  <a:rect b="b" l="l" r="r" t="t"/>
                  <a:pathLst>
                    <a:path extrusionOk="0" h="209216" w="943">
                      <a:moveTo>
                        <a:pt x="1" y="0"/>
                      </a:moveTo>
                      <a:lnTo>
                        <a:pt x="942" y="0"/>
                      </a:lnTo>
                      <a:lnTo>
                        <a:pt x="942"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13"/>
                <p:cNvSpPr/>
                <p:nvPr/>
              </p:nvSpPr>
              <p:spPr>
                <a:xfrm>
                  <a:off x="6399825" y="-87425"/>
                  <a:ext cx="23575" cy="5230400"/>
                </a:xfrm>
                <a:custGeom>
                  <a:rect b="b" l="l" r="r" t="t"/>
                  <a:pathLst>
                    <a:path extrusionOk="0" h="209216" w="943">
                      <a:moveTo>
                        <a:pt x="1" y="0"/>
                      </a:moveTo>
                      <a:lnTo>
                        <a:pt x="943" y="0"/>
                      </a:lnTo>
                      <a:lnTo>
                        <a:pt x="943"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13"/>
                <p:cNvSpPr/>
                <p:nvPr/>
              </p:nvSpPr>
              <p:spPr>
                <a:xfrm>
                  <a:off x="6164975" y="-87425"/>
                  <a:ext cx="23550" cy="5230400"/>
                </a:xfrm>
                <a:custGeom>
                  <a:rect b="b" l="l" r="r" t="t"/>
                  <a:pathLst>
                    <a:path extrusionOk="0" h="209216" w="942">
                      <a:moveTo>
                        <a:pt x="0" y="0"/>
                      </a:moveTo>
                      <a:lnTo>
                        <a:pt x="942" y="0"/>
                      </a:lnTo>
                      <a:lnTo>
                        <a:pt x="942"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13"/>
                <p:cNvSpPr/>
                <p:nvPr/>
              </p:nvSpPr>
              <p:spPr>
                <a:xfrm>
                  <a:off x="5930625" y="-87425"/>
                  <a:ext cx="23575" cy="5230400"/>
                </a:xfrm>
                <a:custGeom>
                  <a:rect b="b" l="l" r="r" t="t"/>
                  <a:pathLst>
                    <a:path extrusionOk="0" h="209216" w="943">
                      <a:moveTo>
                        <a:pt x="0" y="0"/>
                      </a:moveTo>
                      <a:lnTo>
                        <a:pt x="942" y="0"/>
                      </a:lnTo>
                      <a:lnTo>
                        <a:pt x="942"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13"/>
                <p:cNvSpPr/>
                <p:nvPr/>
              </p:nvSpPr>
              <p:spPr>
                <a:xfrm>
                  <a:off x="5696275" y="-87425"/>
                  <a:ext cx="23575" cy="5230400"/>
                </a:xfrm>
                <a:custGeom>
                  <a:rect b="b" l="l" r="r" t="t"/>
                  <a:pathLst>
                    <a:path extrusionOk="0" h="209216" w="943">
                      <a:moveTo>
                        <a:pt x="1" y="0"/>
                      </a:moveTo>
                      <a:lnTo>
                        <a:pt x="942" y="0"/>
                      </a:lnTo>
                      <a:lnTo>
                        <a:pt x="942"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13"/>
                <p:cNvSpPr/>
                <p:nvPr/>
              </p:nvSpPr>
              <p:spPr>
                <a:xfrm>
                  <a:off x="5461400" y="-87425"/>
                  <a:ext cx="23575" cy="5230400"/>
                </a:xfrm>
                <a:custGeom>
                  <a:rect b="b" l="l" r="r" t="t"/>
                  <a:pathLst>
                    <a:path extrusionOk="0" h="209216" w="943">
                      <a:moveTo>
                        <a:pt x="1" y="0"/>
                      </a:moveTo>
                      <a:lnTo>
                        <a:pt x="943" y="0"/>
                      </a:lnTo>
                      <a:lnTo>
                        <a:pt x="943"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13"/>
                <p:cNvSpPr/>
                <p:nvPr/>
              </p:nvSpPr>
              <p:spPr>
                <a:xfrm>
                  <a:off x="5227075" y="-87425"/>
                  <a:ext cx="23550" cy="5230400"/>
                </a:xfrm>
                <a:custGeom>
                  <a:rect b="b" l="l" r="r" t="t"/>
                  <a:pathLst>
                    <a:path extrusionOk="0" h="209216" w="942">
                      <a:moveTo>
                        <a:pt x="0" y="0"/>
                      </a:moveTo>
                      <a:lnTo>
                        <a:pt x="942" y="0"/>
                      </a:lnTo>
                      <a:lnTo>
                        <a:pt x="942"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13"/>
                <p:cNvSpPr/>
                <p:nvPr/>
              </p:nvSpPr>
              <p:spPr>
                <a:xfrm>
                  <a:off x="8977100" y="-87425"/>
                  <a:ext cx="23050" cy="5230400"/>
                </a:xfrm>
                <a:custGeom>
                  <a:rect b="b" l="l" r="r" t="t"/>
                  <a:pathLst>
                    <a:path extrusionOk="0" h="209216" w="922">
                      <a:moveTo>
                        <a:pt x="1" y="0"/>
                      </a:moveTo>
                      <a:lnTo>
                        <a:pt x="921" y="0"/>
                      </a:lnTo>
                      <a:lnTo>
                        <a:pt x="921"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13"/>
                <p:cNvSpPr/>
                <p:nvPr/>
              </p:nvSpPr>
              <p:spPr>
                <a:xfrm>
                  <a:off x="8742750" y="-87425"/>
                  <a:ext cx="23050" cy="5230400"/>
                </a:xfrm>
                <a:custGeom>
                  <a:rect b="b" l="l" r="r" t="t"/>
                  <a:pathLst>
                    <a:path extrusionOk="0" h="209216" w="922">
                      <a:moveTo>
                        <a:pt x="1" y="0"/>
                      </a:moveTo>
                      <a:lnTo>
                        <a:pt x="921" y="0"/>
                      </a:lnTo>
                      <a:lnTo>
                        <a:pt x="921"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13"/>
                <p:cNvSpPr/>
                <p:nvPr/>
              </p:nvSpPr>
              <p:spPr>
                <a:xfrm>
                  <a:off x="8508925" y="-87425"/>
                  <a:ext cx="23050" cy="5230400"/>
                </a:xfrm>
                <a:custGeom>
                  <a:rect b="b" l="l" r="r" t="t"/>
                  <a:pathLst>
                    <a:path extrusionOk="0" h="209216" w="922">
                      <a:moveTo>
                        <a:pt x="1" y="0"/>
                      </a:moveTo>
                      <a:lnTo>
                        <a:pt x="922" y="0"/>
                      </a:lnTo>
                      <a:lnTo>
                        <a:pt x="922"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13"/>
                <p:cNvSpPr/>
                <p:nvPr/>
              </p:nvSpPr>
              <p:spPr>
                <a:xfrm>
                  <a:off x="8275650" y="-87425"/>
                  <a:ext cx="22500" cy="5230400"/>
                </a:xfrm>
                <a:custGeom>
                  <a:rect b="b" l="l" r="r" t="t"/>
                  <a:pathLst>
                    <a:path extrusionOk="0" h="209216" w="900">
                      <a:moveTo>
                        <a:pt x="0" y="0"/>
                      </a:moveTo>
                      <a:lnTo>
                        <a:pt x="900" y="0"/>
                      </a:lnTo>
                      <a:lnTo>
                        <a:pt x="900"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13"/>
                <p:cNvSpPr/>
                <p:nvPr/>
              </p:nvSpPr>
              <p:spPr>
                <a:xfrm>
                  <a:off x="8041300" y="-87425"/>
                  <a:ext cx="23025" cy="5230400"/>
                </a:xfrm>
                <a:custGeom>
                  <a:rect b="b" l="l" r="r" t="t"/>
                  <a:pathLst>
                    <a:path extrusionOk="0" h="209216" w="921">
                      <a:moveTo>
                        <a:pt x="0" y="0"/>
                      </a:moveTo>
                      <a:lnTo>
                        <a:pt x="921" y="0"/>
                      </a:lnTo>
                      <a:lnTo>
                        <a:pt x="921"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13"/>
                <p:cNvSpPr/>
                <p:nvPr/>
              </p:nvSpPr>
              <p:spPr>
                <a:xfrm>
                  <a:off x="4993250" y="-87425"/>
                  <a:ext cx="23025" cy="5230400"/>
                </a:xfrm>
                <a:custGeom>
                  <a:rect b="b" l="l" r="r" t="t"/>
                  <a:pathLst>
                    <a:path extrusionOk="0" h="209216" w="921">
                      <a:moveTo>
                        <a:pt x="0" y="0"/>
                      </a:moveTo>
                      <a:lnTo>
                        <a:pt x="921" y="0"/>
                      </a:lnTo>
                      <a:lnTo>
                        <a:pt x="921"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13"/>
                <p:cNvSpPr/>
                <p:nvPr/>
              </p:nvSpPr>
              <p:spPr>
                <a:xfrm>
                  <a:off x="4758900" y="-87425"/>
                  <a:ext cx="23050" cy="5230400"/>
                </a:xfrm>
                <a:custGeom>
                  <a:rect b="b" l="l" r="r" t="t"/>
                  <a:pathLst>
                    <a:path extrusionOk="0" h="209216" w="922">
                      <a:moveTo>
                        <a:pt x="1" y="0"/>
                      </a:moveTo>
                      <a:lnTo>
                        <a:pt x="921" y="0"/>
                      </a:lnTo>
                      <a:lnTo>
                        <a:pt x="921"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13"/>
                <p:cNvSpPr/>
                <p:nvPr/>
              </p:nvSpPr>
              <p:spPr>
                <a:xfrm>
                  <a:off x="4525075" y="-87425"/>
                  <a:ext cx="23050" cy="5230400"/>
                </a:xfrm>
                <a:custGeom>
                  <a:rect b="b" l="l" r="r" t="t"/>
                  <a:pathLst>
                    <a:path extrusionOk="0" h="209216" w="922">
                      <a:moveTo>
                        <a:pt x="1" y="0"/>
                      </a:moveTo>
                      <a:lnTo>
                        <a:pt x="921" y="0"/>
                      </a:lnTo>
                      <a:lnTo>
                        <a:pt x="921"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13"/>
                <p:cNvSpPr/>
                <p:nvPr/>
              </p:nvSpPr>
              <p:spPr>
                <a:xfrm>
                  <a:off x="4291250" y="-87425"/>
                  <a:ext cx="23050" cy="5230400"/>
                </a:xfrm>
                <a:custGeom>
                  <a:rect b="b" l="l" r="r" t="t"/>
                  <a:pathLst>
                    <a:path extrusionOk="0" h="209216" w="922">
                      <a:moveTo>
                        <a:pt x="1" y="0"/>
                      </a:moveTo>
                      <a:lnTo>
                        <a:pt x="921" y="0"/>
                      </a:lnTo>
                      <a:lnTo>
                        <a:pt x="921"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13"/>
                <p:cNvSpPr/>
                <p:nvPr/>
              </p:nvSpPr>
              <p:spPr>
                <a:xfrm>
                  <a:off x="4057425" y="-87425"/>
                  <a:ext cx="23050" cy="5230400"/>
                </a:xfrm>
                <a:custGeom>
                  <a:rect b="b" l="l" r="r" t="t"/>
                  <a:pathLst>
                    <a:path extrusionOk="0" h="209216" w="922">
                      <a:moveTo>
                        <a:pt x="1" y="0"/>
                      </a:moveTo>
                      <a:lnTo>
                        <a:pt x="922" y="0"/>
                      </a:lnTo>
                      <a:lnTo>
                        <a:pt x="922"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2" name="Google Shape;782;p13"/>
              <p:cNvGrpSpPr/>
              <p:nvPr/>
            </p:nvGrpSpPr>
            <p:grpSpPr>
              <a:xfrm>
                <a:off x="32023" y="-87425"/>
                <a:ext cx="3772550" cy="5230400"/>
                <a:chOff x="4993250" y="-87425"/>
                <a:chExt cx="3772550" cy="5230400"/>
              </a:xfrm>
            </p:grpSpPr>
            <p:sp>
              <p:nvSpPr>
                <p:cNvPr id="783" name="Google Shape;783;p13"/>
                <p:cNvSpPr/>
                <p:nvPr/>
              </p:nvSpPr>
              <p:spPr>
                <a:xfrm>
                  <a:off x="7806950" y="-87425"/>
                  <a:ext cx="23575" cy="5230400"/>
                </a:xfrm>
                <a:custGeom>
                  <a:rect b="b" l="l" r="r" t="t"/>
                  <a:pathLst>
                    <a:path extrusionOk="0" h="209216" w="943">
                      <a:moveTo>
                        <a:pt x="0" y="0"/>
                      </a:moveTo>
                      <a:lnTo>
                        <a:pt x="942" y="0"/>
                      </a:lnTo>
                      <a:lnTo>
                        <a:pt x="942"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13"/>
                <p:cNvSpPr/>
                <p:nvPr/>
              </p:nvSpPr>
              <p:spPr>
                <a:xfrm>
                  <a:off x="7572075" y="-87425"/>
                  <a:ext cx="23575" cy="5230400"/>
                </a:xfrm>
                <a:custGeom>
                  <a:rect b="b" l="l" r="r" t="t"/>
                  <a:pathLst>
                    <a:path extrusionOk="0" h="209216" w="943">
                      <a:moveTo>
                        <a:pt x="1" y="0"/>
                      </a:moveTo>
                      <a:lnTo>
                        <a:pt x="942" y="0"/>
                      </a:lnTo>
                      <a:lnTo>
                        <a:pt x="942"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13"/>
                <p:cNvSpPr/>
                <p:nvPr/>
              </p:nvSpPr>
              <p:spPr>
                <a:xfrm>
                  <a:off x="7337725" y="-87425"/>
                  <a:ext cx="23575" cy="5230400"/>
                </a:xfrm>
                <a:custGeom>
                  <a:rect b="b" l="l" r="r" t="t"/>
                  <a:pathLst>
                    <a:path extrusionOk="0" h="209216" w="943">
                      <a:moveTo>
                        <a:pt x="1" y="0"/>
                      </a:moveTo>
                      <a:lnTo>
                        <a:pt x="943" y="0"/>
                      </a:lnTo>
                      <a:lnTo>
                        <a:pt x="943"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13"/>
                <p:cNvSpPr/>
                <p:nvPr/>
              </p:nvSpPr>
              <p:spPr>
                <a:xfrm>
                  <a:off x="7102875" y="-87425"/>
                  <a:ext cx="23550" cy="5230400"/>
                </a:xfrm>
                <a:custGeom>
                  <a:rect b="b" l="l" r="r" t="t"/>
                  <a:pathLst>
                    <a:path extrusionOk="0" h="209216" w="942">
                      <a:moveTo>
                        <a:pt x="0" y="0"/>
                      </a:moveTo>
                      <a:lnTo>
                        <a:pt x="942" y="0"/>
                      </a:lnTo>
                      <a:lnTo>
                        <a:pt x="942"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13"/>
                <p:cNvSpPr/>
                <p:nvPr/>
              </p:nvSpPr>
              <p:spPr>
                <a:xfrm>
                  <a:off x="6868525" y="-87425"/>
                  <a:ext cx="23575" cy="5230400"/>
                </a:xfrm>
                <a:custGeom>
                  <a:rect b="b" l="l" r="r" t="t"/>
                  <a:pathLst>
                    <a:path extrusionOk="0" h="209216" w="943">
                      <a:moveTo>
                        <a:pt x="1" y="0"/>
                      </a:moveTo>
                      <a:lnTo>
                        <a:pt x="942" y="0"/>
                      </a:lnTo>
                      <a:lnTo>
                        <a:pt x="942"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13"/>
                <p:cNvSpPr/>
                <p:nvPr/>
              </p:nvSpPr>
              <p:spPr>
                <a:xfrm>
                  <a:off x="6634175" y="-87425"/>
                  <a:ext cx="23575" cy="5230400"/>
                </a:xfrm>
                <a:custGeom>
                  <a:rect b="b" l="l" r="r" t="t"/>
                  <a:pathLst>
                    <a:path extrusionOk="0" h="209216" w="943">
                      <a:moveTo>
                        <a:pt x="1" y="0"/>
                      </a:moveTo>
                      <a:lnTo>
                        <a:pt x="942" y="0"/>
                      </a:lnTo>
                      <a:lnTo>
                        <a:pt x="942"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13"/>
                <p:cNvSpPr/>
                <p:nvPr/>
              </p:nvSpPr>
              <p:spPr>
                <a:xfrm>
                  <a:off x="6399825" y="-87425"/>
                  <a:ext cx="23575" cy="5230400"/>
                </a:xfrm>
                <a:custGeom>
                  <a:rect b="b" l="l" r="r" t="t"/>
                  <a:pathLst>
                    <a:path extrusionOk="0" h="209216" w="943">
                      <a:moveTo>
                        <a:pt x="1" y="0"/>
                      </a:moveTo>
                      <a:lnTo>
                        <a:pt x="943" y="0"/>
                      </a:lnTo>
                      <a:lnTo>
                        <a:pt x="943"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13"/>
                <p:cNvSpPr/>
                <p:nvPr/>
              </p:nvSpPr>
              <p:spPr>
                <a:xfrm>
                  <a:off x="6164975" y="-87425"/>
                  <a:ext cx="23550" cy="5230400"/>
                </a:xfrm>
                <a:custGeom>
                  <a:rect b="b" l="l" r="r" t="t"/>
                  <a:pathLst>
                    <a:path extrusionOk="0" h="209216" w="942">
                      <a:moveTo>
                        <a:pt x="0" y="0"/>
                      </a:moveTo>
                      <a:lnTo>
                        <a:pt x="942" y="0"/>
                      </a:lnTo>
                      <a:lnTo>
                        <a:pt x="942"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13"/>
                <p:cNvSpPr/>
                <p:nvPr/>
              </p:nvSpPr>
              <p:spPr>
                <a:xfrm>
                  <a:off x="5930625" y="-87425"/>
                  <a:ext cx="23575" cy="5230400"/>
                </a:xfrm>
                <a:custGeom>
                  <a:rect b="b" l="l" r="r" t="t"/>
                  <a:pathLst>
                    <a:path extrusionOk="0" h="209216" w="943">
                      <a:moveTo>
                        <a:pt x="0" y="0"/>
                      </a:moveTo>
                      <a:lnTo>
                        <a:pt x="942" y="0"/>
                      </a:lnTo>
                      <a:lnTo>
                        <a:pt x="942"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13"/>
                <p:cNvSpPr/>
                <p:nvPr/>
              </p:nvSpPr>
              <p:spPr>
                <a:xfrm>
                  <a:off x="5696275" y="-87425"/>
                  <a:ext cx="23575" cy="5230400"/>
                </a:xfrm>
                <a:custGeom>
                  <a:rect b="b" l="l" r="r" t="t"/>
                  <a:pathLst>
                    <a:path extrusionOk="0" h="209216" w="943">
                      <a:moveTo>
                        <a:pt x="1" y="0"/>
                      </a:moveTo>
                      <a:lnTo>
                        <a:pt x="942" y="0"/>
                      </a:lnTo>
                      <a:lnTo>
                        <a:pt x="942"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13"/>
                <p:cNvSpPr/>
                <p:nvPr/>
              </p:nvSpPr>
              <p:spPr>
                <a:xfrm>
                  <a:off x="5461400" y="-87425"/>
                  <a:ext cx="23575" cy="5230400"/>
                </a:xfrm>
                <a:custGeom>
                  <a:rect b="b" l="l" r="r" t="t"/>
                  <a:pathLst>
                    <a:path extrusionOk="0" h="209216" w="943">
                      <a:moveTo>
                        <a:pt x="1" y="0"/>
                      </a:moveTo>
                      <a:lnTo>
                        <a:pt x="943" y="0"/>
                      </a:lnTo>
                      <a:lnTo>
                        <a:pt x="943"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13"/>
                <p:cNvSpPr/>
                <p:nvPr/>
              </p:nvSpPr>
              <p:spPr>
                <a:xfrm>
                  <a:off x="5227075" y="-87425"/>
                  <a:ext cx="23550" cy="5230400"/>
                </a:xfrm>
                <a:custGeom>
                  <a:rect b="b" l="l" r="r" t="t"/>
                  <a:pathLst>
                    <a:path extrusionOk="0" h="209216" w="942">
                      <a:moveTo>
                        <a:pt x="0" y="0"/>
                      </a:moveTo>
                      <a:lnTo>
                        <a:pt x="942" y="0"/>
                      </a:lnTo>
                      <a:lnTo>
                        <a:pt x="942"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13"/>
                <p:cNvSpPr/>
                <p:nvPr/>
              </p:nvSpPr>
              <p:spPr>
                <a:xfrm>
                  <a:off x="8742750" y="-87425"/>
                  <a:ext cx="23050" cy="5230400"/>
                </a:xfrm>
                <a:custGeom>
                  <a:rect b="b" l="l" r="r" t="t"/>
                  <a:pathLst>
                    <a:path extrusionOk="0" h="209216" w="922">
                      <a:moveTo>
                        <a:pt x="1" y="0"/>
                      </a:moveTo>
                      <a:lnTo>
                        <a:pt x="921" y="0"/>
                      </a:lnTo>
                      <a:lnTo>
                        <a:pt x="921"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13"/>
                <p:cNvSpPr/>
                <p:nvPr/>
              </p:nvSpPr>
              <p:spPr>
                <a:xfrm>
                  <a:off x="8508925" y="-87425"/>
                  <a:ext cx="23050" cy="5230400"/>
                </a:xfrm>
                <a:custGeom>
                  <a:rect b="b" l="l" r="r" t="t"/>
                  <a:pathLst>
                    <a:path extrusionOk="0" h="209216" w="922">
                      <a:moveTo>
                        <a:pt x="1" y="0"/>
                      </a:moveTo>
                      <a:lnTo>
                        <a:pt x="922" y="0"/>
                      </a:lnTo>
                      <a:lnTo>
                        <a:pt x="922"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13"/>
                <p:cNvSpPr/>
                <p:nvPr/>
              </p:nvSpPr>
              <p:spPr>
                <a:xfrm>
                  <a:off x="8275650" y="-87425"/>
                  <a:ext cx="22500" cy="5230400"/>
                </a:xfrm>
                <a:custGeom>
                  <a:rect b="b" l="l" r="r" t="t"/>
                  <a:pathLst>
                    <a:path extrusionOk="0" h="209216" w="900">
                      <a:moveTo>
                        <a:pt x="0" y="0"/>
                      </a:moveTo>
                      <a:lnTo>
                        <a:pt x="900" y="0"/>
                      </a:lnTo>
                      <a:lnTo>
                        <a:pt x="900"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13"/>
                <p:cNvSpPr/>
                <p:nvPr/>
              </p:nvSpPr>
              <p:spPr>
                <a:xfrm>
                  <a:off x="8041300" y="-87425"/>
                  <a:ext cx="23025" cy="5230400"/>
                </a:xfrm>
                <a:custGeom>
                  <a:rect b="b" l="l" r="r" t="t"/>
                  <a:pathLst>
                    <a:path extrusionOk="0" h="209216" w="921">
                      <a:moveTo>
                        <a:pt x="0" y="0"/>
                      </a:moveTo>
                      <a:lnTo>
                        <a:pt x="921" y="0"/>
                      </a:lnTo>
                      <a:lnTo>
                        <a:pt x="921"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13"/>
                <p:cNvSpPr/>
                <p:nvPr/>
              </p:nvSpPr>
              <p:spPr>
                <a:xfrm>
                  <a:off x="4993250" y="-87425"/>
                  <a:ext cx="23025" cy="5230400"/>
                </a:xfrm>
                <a:custGeom>
                  <a:rect b="b" l="l" r="r" t="t"/>
                  <a:pathLst>
                    <a:path extrusionOk="0" h="209216" w="921">
                      <a:moveTo>
                        <a:pt x="0" y="0"/>
                      </a:moveTo>
                      <a:lnTo>
                        <a:pt x="921" y="0"/>
                      </a:lnTo>
                      <a:lnTo>
                        <a:pt x="921"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800" name="Google Shape;800;p13"/>
          <p:cNvSpPr txBox="1"/>
          <p:nvPr>
            <p:ph type="title"/>
          </p:nvPr>
        </p:nvSpPr>
        <p:spPr>
          <a:xfrm>
            <a:off x="908775" y="1369832"/>
            <a:ext cx="2544900" cy="527700"/>
          </a:xfrm>
          <a:prstGeom prst="rect">
            <a:avLst/>
          </a:prstGeom>
          <a:ln>
            <a:noFill/>
          </a:ln>
        </p:spPr>
        <p:txBody>
          <a:bodyPr anchorCtr="0" anchor="ctr" bIns="91425" lIns="91425" spcFirstLastPara="1" rIns="91425" wrap="square" tIns="91425">
            <a:noAutofit/>
          </a:bodyPr>
          <a:lstStyle>
            <a:lvl1pPr lvl="0" rtl="0">
              <a:spcBef>
                <a:spcPts val="0"/>
              </a:spcBef>
              <a:spcAft>
                <a:spcPts val="0"/>
              </a:spcAft>
              <a:buSzPts val="2500"/>
              <a:buNone/>
              <a:defRPr sz="2400">
                <a:solidFill>
                  <a:schemeClr val="accen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801" name="Google Shape;801;p13"/>
          <p:cNvSpPr txBox="1"/>
          <p:nvPr>
            <p:ph idx="1" type="subTitle"/>
          </p:nvPr>
        </p:nvSpPr>
        <p:spPr>
          <a:xfrm>
            <a:off x="5669663" y="1391282"/>
            <a:ext cx="2544900" cy="4848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02" name="Google Shape;802;p13"/>
          <p:cNvSpPr txBox="1"/>
          <p:nvPr>
            <p:ph idx="2" type="title"/>
          </p:nvPr>
        </p:nvSpPr>
        <p:spPr>
          <a:xfrm>
            <a:off x="720000" y="445025"/>
            <a:ext cx="7704000" cy="5727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3000"/>
              <a:buNone/>
              <a:defRPr sz="3600">
                <a:solidFill>
                  <a:schemeClr val="lt2"/>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803" name="Google Shape;803;p13"/>
          <p:cNvSpPr txBox="1"/>
          <p:nvPr>
            <p:ph hasCustomPrompt="1" idx="3" type="title"/>
          </p:nvPr>
        </p:nvSpPr>
        <p:spPr>
          <a:xfrm>
            <a:off x="4110650" y="1409882"/>
            <a:ext cx="943500" cy="447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b="1" sz="3600">
                <a:solidFill>
                  <a:schemeClr val="accent4"/>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04" name="Google Shape;804;p13"/>
          <p:cNvSpPr txBox="1"/>
          <p:nvPr>
            <p:ph idx="4" type="title"/>
          </p:nvPr>
        </p:nvSpPr>
        <p:spPr>
          <a:xfrm>
            <a:off x="908762" y="2616832"/>
            <a:ext cx="2544900" cy="527700"/>
          </a:xfrm>
          <a:prstGeom prst="rect">
            <a:avLst/>
          </a:prstGeom>
          <a:ln>
            <a:noFill/>
          </a:ln>
        </p:spPr>
        <p:txBody>
          <a:bodyPr anchorCtr="0" anchor="ctr" bIns="91425" lIns="91425" spcFirstLastPara="1" rIns="91425" wrap="square" tIns="91425">
            <a:noAutofit/>
          </a:bodyPr>
          <a:lstStyle>
            <a:lvl1pPr lvl="0" rtl="0">
              <a:spcBef>
                <a:spcPts val="0"/>
              </a:spcBef>
              <a:spcAft>
                <a:spcPts val="0"/>
              </a:spcAft>
              <a:buSzPts val="2500"/>
              <a:buNone/>
              <a:defRPr sz="2400">
                <a:solidFill>
                  <a:schemeClr val="accen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805" name="Google Shape;805;p13"/>
          <p:cNvSpPr txBox="1"/>
          <p:nvPr>
            <p:ph idx="5" type="subTitle"/>
          </p:nvPr>
        </p:nvSpPr>
        <p:spPr>
          <a:xfrm>
            <a:off x="5669651" y="2638282"/>
            <a:ext cx="2544900" cy="4848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06" name="Google Shape;806;p13"/>
          <p:cNvSpPr txBox="1"/>
          <p:nvPr>
            <p:ph hasCustomPrompt="1" idx="6" type="title"/>
          </p:nvPr>
        </p:nvSpPr>
        <p:spPr>
          <a:xfrm>
            <a:off x="4110638" y="2656882"/>
            <a:ext cx="943500" cy="447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b="1" sz="3600">
                <a:solidFill>
                  <a:schemeClr val="accent4"/>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07" name="Google Shape;807;p13"/>
          <p:cNvSpPr txBox="1"/>
          <p:nvPr>
            <p:ph idx="7" type="title"/>
          </p:nvPr>
        </p:nvSpPr>
        <p:spPr>
          <a:xfrm>
            <a:off x="908775" y="3863832"/>
            <a:ext cx="2544900" cy="527700"/>
          </a:xfrm>
          <a:prstGeom prst="rect">
            <a:avLst/>
          </a:prstGeom>
          <a:ln>
            <a:noFill/>
          </a:ln>
        </p:spPr>
        <p:txBody>
          <a:bodyPr anchorCtr="0" anchor="ctr" bIns="91425" lIns="91425" spcFirstLastPara="1" rIns="91425" wrap="square" tIns="91425">
            <a:noAutofit/>
          </a:bodyPr>
          <a:lstStyle>
            <a:lvl1pPr lvl="0" rtl="0">
              <a:spcBef>
                <a:spcPts val="0"/>
              </a:spcBef>
              <a:spcAft>
                <a:spcPts val="0"/>
              </a:spcAft>
              <a:buSzPts val="2500"/>
              <a:buNone/>
              <a:defRPr sz="2400">
                <a:solidFill>
                  <a:schemeClr val="accen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808" name="Google Shape;808;p13"/>
          <p:cNvSpPr txBox="1"/>
          <p:nvPr>
            <p:ph idx="8" type="subTitle"/>
          </p:nvPr>
        </p:nvSpPr>
        <p:spPr>
          <a:xfrm>
            <a:off x="5669663" y="3885282"/>
            <a:ext cx="2544900" cy="4848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09" name="Google Shape;809;p13"/>
          <p:cNvSpPr txBox="1"/>
          <p:nvPr>
            <p:ph hasCustomPrompt="1" idx="9" type="title"/>
          </p:nvPr>
        </p:nvSpPr>
        <p:spPr>
          <a:xfrm>
            <a:off x="4110650" y="3903882"/>
            <a:ext cx="943500" cy="447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b="1" sz="3600">
                <a:solidFill>
                  <a:schemeClr val="accent4"/>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CUSTOM_3">
    <p:spTree>
      <p:nvGrpSpPr>
        <p:cNvPr id="810" name="Shape 810"/>
        <p:cNvGrpSpPr/>
        <p:nvPr/>
      </p:nvGrpSpPr>
      <p:grpSpPr>
        <a:xfrm>
          <a:off x="0" y="0"/>
          <a:ext cx="0" cy="0"/>
          <a:chOff x="0" y="0"/>
          <a:chExt cx="0" cy="0"/>
        </a:xfrm>
      </p:grpSpPr>
      <p:grpSp>
        <p:nvGrpSpPr>
          <p:cNvPr id="811" name="Google Shape;811;p14"/>
          <p:cNvGrpSpPr/>
          <p:nvPr/>
        </p:nvGrpSpPr>
        <p:grpSpPr>
          <a:xfrm>
            <a:off x="-589800" y="336425"/>
            <a:ext cx="1408200" cy="1418400"/>
            <a:chOff x="120225" y="808300"/>
            <a:chExt cx="1408200" cy="1418400"/>
          </a:xfrm>
        </p:grpSpPr>
        <p:sp>
          <p:nvSpPr>
            <p:cNvPr id="812" name="Google Shape;812;p14"/>
            <p:cNvSpPr/>
            <p:nvPr/>
          </p:nvSpPr>
          <p:spPr>
            <a:xfrm>
              <a:off x="120225" y="1285400"/>
              <a:ext cx="1408200" cy="4692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14"/>
            <p:cNvSpPr/>
            <p:nvPr/>
          </p:nvSpPr>
          <p:spPr>
            <a:xfrm>
              <a:off x="589050" y="808300"/>
              <a:ext cx="470100" cy="1418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4" name="Google Shape;814;p14"/>
          <p:cNvGrpSpPr/>
          <p:nvPr/>
        </p:nvGrpSpPr>
        <p:grpSpPr>
          <a:xfrm>
            <a:off x="8083275" y="-130330"/>
            <a:ext cx="1408200" cy="1418400"/>
            <a:chOff x="120225" y="808300"/>
            <a:chExt cx="1408200" cy="1418400"/>
          </a:xfrm>
        </p:grpSpPr>
        <p:sp>
          <p:nvSpPr>
            <p:cNvPr id="815" name="Google Shape;815;p14"/>
            <p:cNvSpPr/>
            <p:nvPr/>
          </p:nvSpPr>
          <p:spPr>
            <a:xfrm>
              <a:off x="120225" y="1285400"/>
              <a:ext cx="1408200" cy="4692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14"/>
            <p:cNvSpPr/>
            <p:nvPr/>
          </p:nvSpPr>
          <p:spPr>
            <a:xfrm>
              <a:off x="589050" y="808300"/>
              <a:ext cx="470100" cy="1418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7" name="Google Shape;817;p14"/>
          <p:cNvGrpSpPr/>
          <p:nvPr/>
        </p:nvGrpSpPr>
        <p:grpSpPr>
          <a:xfrm>
            <a:off x="2939775" y="4327550"/>
            <a:ext cx="1408200" cy="1418400"/>
            <a:chOff x="120225" y="808300"/>
            <a:chExt cx="1408200" cy="1418400"/>
          </a:xfrm>
        </p:grpSpPr>
        <p:sp>
          <p:nvSpPr>
            <p:cNvPr id="818" name="Google Shape;818;p14"/>
            <p:cNvSpPr/>
            <p:nvPr/>
          </p:nvSpPr>
          <p:spPr>
            <a:xfrm>
              <a:off x="120225" y="1285400"/>
              <a:ext cx="1408200" cy="4692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14"/>
            <p:cNvSpPr/>
            <p:nvPr/>
          </p:nvSpPr>
          <p:spPr>
            <a:xfrm>
              <a:off x="589050" y="808300"/>
              <a:ext cx="470100" cy="1418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0" name="Google Shape;820;p14"/>
          <p:cNvGrpSpPr/>
          <p:nvPr/>
        </p:nvGrpSpPr>
        <p:grpSpPr>
          <a:xfrm>
            <a:off x="8793150" y="3621650"/>
            <a:ext cx="701700" cy="705900"/>
            <a:chOff x="6684000" y="3862500"/>
            <a:chExt cx="701700" cy="705900"/>
          </a:xfrm>
        </p:grpSpPr>
        <p:sp>
          <p:nvSpPr>
            <p:cNvPr id="821" name="Google Shape;821;p14"/>
            <p:cNvSpPr/>
            <p:nvPr/>
          </p:nvSpPr>
          <p:spPr>
            <a:xfrm>
              <a:off x="6684000" y="4098575"/>
              <a:ext cx="701700" cy="233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14"/>
            <p:cNvSpPr/>
            <p:nvPr/>
          </p:nvSpPr>
          <p:spPr>
            <a:xfrm>
              <a:off x="6918600" y="3862500"/>
              <a:ext cx="234600" cy="70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3" name="Google Shape;823;p14"/>
          <p:cNvGrpSpPr/>
          <p:nvPr/>
        </p:nvGrpSpPr>
        <p:grpSpPr>
          <a:xfrm>
            <a:off x="-92602" y="-87425"/>
            <a:ext cx="9236363" cy="5230400"/>
            <a:chOff x="-92602" y="-87425"/>
            <a:chExt cx="9236363" cy="5230400"/>
          </a:xfrm>
        </p:grpSpPr>
        <p:grpSp>
          <p:nvGrpSpPr>
            <p:cNvPr id="824" name="Google Shape;824;p14"/>
            <p:cNvGrpSpPr/>
            <p:nvPr/>
          </p:nvGrpSpPr>
          <p:grpSpPr>
            <a:xfrm>
              <a:off x="-92602" y="102654"/>
              <a:ext cx="9236363" cy="4942725"/>
              <a:chOff x="3913600" y="56400"/>
              <a:chExt cx="5230400" cy="4942725"/>
            </a:xfrm>
          </p:grpSpPr>
          <p:sp>
            <p:nvSpPr>
              <p:cNvPr id="825" name="Google Shape;825;p14"/>
              <p:cNvSpPr/>
              <p:nvPr/>
            </p:nvSpPr>
            <p:spPr>
              <a:xfrm>
                <a:off x="3913600" y="3805925"/>
                <a:ext cx="5230400" cy="23575"/>
              </a:xfrm>
              <a:custGeom>
                <a:rect b="b" l="l" r="r" t="t"/>
                <a:pathLst>
                  <a:path extrusionOk="0" h="943" w="209216">
                    <a:moveTo>
                      <a:pt x="0" y="0"/>
                    </a:moveTo>
                    <a:lnTo>
                      <a:pt x="209215" y="0"/>
                    </a:lnTo>
                    <a:lnTo>
                      <a:pt x="209215" y="942"/>
                    </a:lnTo>
                    <a:lnTo>
                      <a:pt x="0" y="942"/>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14"/>
              <p:cNvSpPr/>
              <p:nvPr/>
            </p:nvSpPr>
            <p:spPr>
              <a:xfrm>
                <a:off x="3913600" y="3571050"/>
                <a:ext cx="5230400" cy="23575"/>
              </a:xfrm>
              <a:custGeom>
                <a:rect b="b" l="l" r="r" t="t"/>
                <a:pathLst>
                  <a:path extrusionOk="0" h="943" w="209216">
                    <a:moveTo>
                      <a:pt x="0" y="1"/>
                    </a:moveTo>
                    <a:lnTo>
                      <a:pt x="209215" y="1"/>
                    </a:lnTo>
                    <a:lnTo>
                      <a:pt x="209215" y="942"/>
                    </a:lnTo>
                    <a:lnTo>
                      <a:pt x="0" y="942"/>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14"/>
              <p:cNvSpPr/>
              <p:nvPr/>
            </p:nvSpPr>
            <p:spPr>
              <a:xfrm>
                <a:off x="3913600" y="3336700"/>
                <a:ext cx="5230400" cy="23575"/>
              </a:xfrm>
              <a:custGeom>
                <a:rect b="b" l="l" r="r" t="t"/>
                <a:pathLst>
                  <a:path extrusionOk="0" h="943" w="209216">
                    <a:moveTo>
                      <a:pt x="0" y="1"/>
                    </a:moveTo>
                    <a:lnTo>
                      <a:pt x="209215" y="1"/>
                    </a:lnTo>
                    <a:lnTo>
                      <a:pt x="209215" y="943"/>
                    </a:lnTo>
                    <a:lnTo>
                      <a:pt x="0" y="943"/>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14"/>
              <p:cNvSpPr/>
              <p:nvPr/>
            </p:nvSpPr>
            <p:spPr>
              <a:xfrm>
                <a:off x="3913600" y="3101850"/>
                <a:ext cx="5230400" cy="23550"/>
              </a:xfrm>
              <a:custGeom>
                <a:rect b="b" l="l" r="r" t="t"/>
                <a:pathLst>
                  <a:path extrusionOk="0" h="942" w="209216">
                    <a:moveTo>
                      <a:pt x="0" y="0"/>
                    </a:moveTo>
                    <a:lnTo>
                      <a:pt x="209215" y="0"/>
                    </a:lnTo>
                    <a:lnTo>
                      <a:pt x="209215" y="942"/>
                    </a:lnTo>
                    <a:lnTo>
                      <a:pt x="0" y="942"/>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14"/>
              <p:cNvSpPr/>
              <p:nvPr/>
            </p:nvSpPr>
            <p:spPr>
              <a:xfrm>
                <a:off x="3913600" y="2867500"/>
                <a:ext cx="5230400" cy="23575"/>
              </a:xfrm>
              <a:custGeom>
                <a:rect b="b" l="l" r="r" t="t"/>
                <a:pathLst>
                  <a:path extrusionOk="0" h="943" w="209216">
                    <a:moveTo>
                      <a:pt x="0" y="1"/>
                    </a:moveTo>
                    <a:lnTo>
                      <a:pt x="209215" y="1"/>
                    </a:lnTo>
                    <a:lnTo>
                      <a:pt x="209215" y="942"/>
                    </a:lnTo>
                    <a:lnTo>
                      <a:pt x="0" y="942"/>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14"/>
              <p:cNvSpPr/>
              <p:nvPr/>
            </p:nvSpPr>
            <p:spPr>
              <a:xfrm>
                <a:off x="3913600" y="2633150"/>
                <a:ext cx="5230400" cy="23575"/>
              </a:xfrm>
              <a:custGeom>
                <a:rect b="b" l="l" r="r" t="t"/>
                <a:pathLst>
                  <a:path extrusionOk="0" h="943" w="209216">
                    <a:moveTo>
                      <a:pt x="0" y="1"/>
                    </a:moveTo>
                    <a:lnTo>
                      <a:pt x="209215" y="1"/>
                    </a:lnTo>
                    <a:lnTo>
                      <a:pt x="209215" y="942"/>
                    </a:lnTo>
                    <a:lnTo>
                      <a:pt x="0" y="942"/>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14"/>
              <p:cNvSpPr/>
              <p:nvPr/>
            </p:nvSpPr>
            <p:spPr>
              <a:xfrm>
                <a:off x="3913600" y="2398800"/>
                <a:ext cx="5230400" cy="23575"/>
              </a:xfrm>
              <a:custGeom>
                <a:rect b="b" l="l" r="r" t="t"/>
                <a:pathLst>
                  <a:path extrusionOk="0" h="943" w="209216">
                    <a:moveTo>
                      <a:pt x="0" y="1"/>
                    </a:moveTo>
                    <a:lnTo>
                      <a:pt x="209215" y="1"/>
                    </a:lnTo>
                    <a:lnTo>
                      <a:pt x="209215" y="943"/>
                    </a:lnTo>
                    <a:lnTo>
                      <a:pt x="0" y="943"/>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14"/>
              <p:cNvSpPr/>
              <p:nvPr/>
            </p:nvSpPr>
            <p:spPr>
              <a:xfrm>
                <a:off x="3913600" y="2163950"/>
                <a:ext cx="5230400" cy="23550"/>
              </a:xfrm>
              <a:custGeom>
                <a:rect b="b" l="l" r="r" t="t"/>
                <a:pathLst>
                  <a:path extrusionOk="0" h="942" w="209216">
                    <a:moveTo>
                      <a:pt x="0" y="0"/>
                    </a:moveTo>
                    <a:lnTo>
                      <a:pt x="209215" y="0"/>
                    </a:lnTo>
                    <a:lnTo>
                      <a:pt x="209215" y="942"/>
                    </a:lnTo>
                    <a:lnTo>
                      <a:pt x="0" y="942"/>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14"/>
              <p:cNvSpPr/>
              <p:nvPr/>
            </p:nvSpPr>
            <p:spPr>
              <a:xfrm>
                <a:off x="3913600" y="1929600"/>
                <a:ext cx="5230400" cy="23575"/>
              </a:xfrm>
              <a:custGeom>
                <a:rect b="b" l="l" r="r" t="t"/>
                <a:pathLst>
                  <a:path extrusionOk="0" h="943" w="209216">
                    <a:moveTo>
                      <a:pt x="0" y="0"/>
                    </a:moveTo>
                    <a:lnTo>
                      <a:pt x="209215" y="0"/>
                    </a:lnTo>
                    <a:lnTo>
                      <a:pt x="209215" y="942"/>
                    </a:lnTo>
                    <a:lnTo>
                      <a:pt x="0" y="942"/>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14"/>
              <p:cNvSpPr/>
              <p:nvPr/>
            </p:nvSpPr>
            <p:spPr>
              <a:xfrm>
                <a:off x="3913600" y="1695250"/>
                <a:ext cx="5230400" cy="23575"/>
              </a:xfrm>
              <a:custGeom>
                <a:rect b="b" l="l" r="r" t="t"/>
                <a:pathLst>
                  <a:path extrusionOk="0" h="943" w="209216">
                    <a:moveTo>
                      <a:pt x="0" y="1"/>
                    </a:moveTo>
                    <a:lnTo>
                      <a:pt x="209215" y="1"/>
                    </a:lnTo>
                    <a:lnTo>
                      <a:pt x="209215" y="942"/>
                    </a:lnTo>
                    <a:lnTo>
                      <a:pt x="0" y="942"/>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14"/>
              <p:cNvSpPr/>
              <p:nvPr/>
            </p:nvSpPr>
            <p:spPr>
              <a:xfrm>
                <a:off x="3913600" y="1460375"/>
                <a:ext cx="5230400" cy="23575"/>
              </a:xfrm>
              <a:custGeom>
                <a:rect b="b" l="l" r="r" t="t"/>
                <a:pathLst>
                  <a:path extrusionOk="0" h="943" w="209216">
                    <a:moveTo>
                      <a:pt x="0" y="1"/>
                    </a:moveTo>
                    <a:lnTo>
                      <a:pt x="209215" y="1"/>
                    </a:lnTo>
                    <a:lnTo>
                      <a:pt x="209215" y="943"/>
                    </a:lnTo>
                    <a:lnTo>
                      <a:pt x="0" y="943"/>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14"/>
              <p:cNvSpPr/>
              <p:nvPr/>
            </p:nvSpPr>
            <p:spPr>
              <a:xfrm>
                <a:off x="3913600" y="1226050"/>
                <a:ext cx="5230400" cy="23550"/>
              </a:xfrm>
              <a:custGeom>
                <a:rect b="b" l="l" r="r" t="t"/>
                <a:pathLst>
                  <a:path extrusionOk="0" h="942" w="209216">
                    <a:moveTo>
                      <a:pt x="0" y="0"/>
                    </a:moveTo>
                    <a:lnTo>
                      <a:pt x="209215" y="0"/>
                    </a:lnTo>
                    <a:lnTo>
                      <a:pt x="209215" y="942"/>
                    </a:lnTo>
                    <a:lnTo>
                      <a:pt x="0" y="942"/>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14"/>
              <p:cNvSpPr/>
              <p:nvPr/>
            </p:nvSpPr>
            <p:spPr>
              <a:xfrm>
                <a:off x="3913600" y="4976075"/>
                <a:ext cx="5230400" cy="23050"/>
              </a:xfrm>
              <a:custGeom>
                <a:rect b="b" l="l" r="r" t="t"/>
                <a:pathLst>
                  <a:path extrusionOk="0" h="922" w="209216">
                    <a:moveTo>
                      <a:pt x="0" y="1"/>
                    </a:moveTo>
                    <a:lnTo>
                      <a:pt x="209215" y="1"/>
                    </a:lnTo>
                    <a:lnTo>
                      <a:pt x="209215" y="921"/>
                    </a:lnTo>
                    <a:lnTo>
                      <a:pt x="0" y="92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14"/>
              <p:cNvSpPr/>
              <p:nvPr/>
            </p:nvSpPr>
            <p:spPr>
              <a:xfrm>
                <a:off x="3913600" y="4741725"/>
                <a:ext cx="5230400" cy="23050"/>
              </a:xfrm>
              <a:custGeom>
                <a:rect b="b" l="l" r="r" t="t"/>
                <a:pathLst>
                  <a:path extrusionOk="0" h="922" w="209216">
                    <a:moveTo>
                      <a:pt x="0" y="1"/>
                    </a:moveTo>
                    <a:lnTo>
                      <a:pt x="209215" y="1"/>
                    </a:lnTo>
                    <a:lnTo>
                      <a:pt x="209215" y="921"/>
                    </a:lnTo>
                    <a:lnTo>
                      <a:pt x="0" y="92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14"/>
              <p:cNvSpPr/>
              <p:nvPr/>
            </p:nvSpPr>
            <p:spPr>
              <a:xfrm>
                <a:off x="3913600" y="4507900"/>
                <a:ext cx="5230400" cy="23050"/>
              </a:xfrm>
              <a:custGeom>
                <a:rect b="b" l="l" r="r" t="t"/>
                <a:pathLst>
                  <a:path extrusionOk="0" h="922" w="209216">
                    <a:moveTo>
                      <a:pt x="0" y="1"/>
                    </a:moveTo>
                    <a:lnTo>
                      <a:pt x="209215" y="1"/>
                    </a:lnTo>
                    <a:lnTo>
                      <a:pt x="209215" y="922"/>
                    </a:lnTo>
                    <a:lnTo>
                      <a:pt x="0" y="922"/>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14"/>
              <p:cNvSpPr/>
              <p:nvPr/>
            </p:nvSpPr>
            <p:spPr>
              <a:xfrm>
                <a:off x="3913600" y="4274625"/>
                <a:ext cx="5230400" cy="22500"/>
              </a:xfrm>
              <a:custGeom>
                <a:rect b="b" l="l" r="r" t="t"/>
                <a:pathLst>
                  <a:path extrusionOk="0" h="900" w="209216">
                    <a:moveTo>
                      <a:pt x="0" y="0"/>
                    </a:moveTo>
                    <a:lnTo>
                      <a:pt x="209215" y="0"/>
                    </a:lnTo>
                    <a:lnTo>
                      <a:pt x="209215" y="900"/>
                    </a:lnTo>
                    <a:lnTo>
                      <a:pt x="0" y="90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14"/>
              <p:cNvSpPr/>
              <p:nvPr/>
            </p:nvSpPr>
            <p:spPr>
              <a:xfrm>
                <a:off x="3913600" y="4040275"/>
                <a:ext cx="5230400" cy="23025"/>
              </a:xfrm>
              <a:custGeom>
                <a:rect b="b" l="l" r="r" t="t"/>
                <a:pathLst>
                  <a:path extrusionOk="0" h="921" w="209216">
                    <a:moveTo>
                      <a:pt x="0" y="0"/>
                    </a:moveTo>
                    <a:lnTo>
                      <a:pt x="209215" y="0"/>
                    </a:lnTo>
                    <a:lnTo>
                      <a:pt x="209215" y="921"/>
                    </a:lnTo>
                    <a:lnTo>
                      <a:pt x="0" y="92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14"/>
              <p:cNvSpPr/>
              <p:nvPr/>
            </p:nvSpPr>
            <p:spPr>
              <a:xfrm>
                <a:off x="3913600" y="992225"/>
                <a:ext cx="5230400" cy="23025"/>
              </a:xfrm>
              <a:custGeom>
                <a:rect b="b" l="l" r="r" t="t"/>
                <a:pathLst>
                  <a:path extrusionOk="0" h="921" w="209216">
                    <a:moveTo>
                      <a:pt x="0" y="0"/>
                    </a:moveTo>
                    <a:lnTo>
                      <a:pt x="209215" y="0"/>
                    </a:lnTo>
                    <a:lnTo>
                      <a:pt x="209215" y="921"/>
                    </a:lnTo>
                    <a:lnTo>
                      <a:pt x="0" y="92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14"/>
              <p:cNvSpPr/>
              <p:nvPr/>
            </p:nvSpPr>
            <p:spPr>
              <a:xfrm>
                <a:off x="3913600" y="757875"/>
                <a:ext cx="5230400" cy="23050"/>
              </a:xfrm>
              <a:custGeom>
                <a:rect b="b" l="l" r="r" t="t"/>
                <a:pathLst>
                  <a:path extrusionOk="0" h="922" w="209216">
                    <a:moveTo>
                      <a:pt x="0" y="1"/>
                    </a:moveTo>
                    <a:lnTo>
                      <a:pt x="209215" y="1"/>
                    </a:lnTo>
                    <a:lnTo>
                      <a:pt x="209215" y="921"/>
                    </a:lnTo>
                    <a:lnTo>
                      <a:pt x="0" y="92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14"/>
              <p:cNvSpPr/>
              <p:nvPr/>
            </p:nvSpPr>
            <p:spPr>
              <a:xfrm>
                <a:off x="3913600" y="524050"/>
                <a:ext cx="5230400" cy="23050"/>
              </a:xfrm>
              <a:custGeom>
                <a:rect b="b" l="l" r="r" t="t"/>
                <a:pathLst>
                  <a:path extrusionOk="0" h="922" w="209216">
                    <a:moveTo>
                      <a:pt x="0" y="1"/>
                    </a:moveTo>
                    <a:lnTo>
                      <a:pt x="209215" y="1"/>
                    </a:lnTo>
                    <a:lnTo>
                      <a:pt x="209215" y="921"/>
                    </a:lnTo>
                    <a:lnTo>
                      <a:pt x="0" y="92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14"/>
              <p:cNvSpPr/>
              <p:nvPr/>
            </p:nvSpPr>
            <p:spPr>
              <a:xfrm>
                <a:off x="3913600" y="290225"/>
                <a:ext cx="5230400" cy="23050"/>
              </a:xfrm>
              <a:custGeom>
                <a:rect b="b" l="l" r="r" t="t"/>
                <a:pathLst>
                  <a:path extrusionOk="0" h="922" w="209216">
                    <a:moveTo>
                      <a:pt x="0" y="1"/>
                    </a:moveTo>
                    <a:lnTo>
                      <a:pt x="209215" y="1"/>
                    </a:lnTo>
                    <a:lnTo>
                      <a:pt x="209215" y="921"/>
                    </a:lnTo>
                    <a:lnTo>
                      <a:pt x="0" y="92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14"/>
              <p:cNvSpPr/>
              <p:nvPr/>
            </p:nvSpPr>
            <p:spPr>
              <a:xfrm>
                <a:off x="3913600" y="56400"/>
                <a:ext cx="5230400" cy="23050"/>
              </a:xfrm>
              <a:custGeom>
                <a:rect b="b" l="l" r="r" t="t"/>
                <a:pathLst>
                  <a:path extrusionOk="0" h="922" w="209216">
                    <a:moveTo>
                      <a:pt x="0" y="1"/>
                    </a:moveTo>
                    <a:lnTo>
                      <a:pt x="209215" y="1"/>
                    </a:lnTo>
                    <a:lnTo>
                      <a:pt x="209215" y="922"/>
                    </a:lnTo>
                    <a:lnTo>
                      <a:pt x="0" y="922"/>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7" name="Google Shape;847;p14"/>
            <p:cNvGrpSpPr/>
            <p:nvPr/>
          </p:nvGrpSpPr>
          <p:grpSpPr>
            <a:xfrm>
              <a:off x="108223" y="-87425"/>
              <a:ext cx="8931123" cy="5230400"/>
              <a:chOff x="32023" y="-87425"/>
              <a:chExt cx="8931123" cy="5230400"/>
            </a:xfrm>
          </p:grpSpPr>
          <p:grpSp>
            <p:nvGrpSpPr>
              <p:cNvPr id="848" name="Google Shape;848;p14"/>
              <p:cNvGrpSpPr/>
              <p:nvPr/>
            </p:nvGrpSpPr>
            <p:grpSpPr>
              <a:xfrm>
                <a:off x="4020421" y="-87425"/>
                <a:ext cx="4942725" cy="5230400"/>
                <a:chOff x="4057425" y="-87425"/>
                <a:chExt cx="4942725" cy="5230400"/>
              </a:xfrm>
            </p:grpSpPr>
            <p:sp>
              <p:nvSpPr>
                <p:cNvPr id="849" name="Google Shape;849;p14"/>
                <p:cNvSpPr/>
                <p:nvPr/>
              </p:nvSpPr>
              <p:spPr>
                <a:xfrm>
                  <a:off x="7806950" y="-87425"/>
                  <a:ext cx="23575" cy="5230400"/>
                </a:xfrm>
                <a:custGeom>
                  <a:rect b="b" l="l" r="r" t="t"/>
                  <a:pathLst>
                    <a:path extrusionOk="0" h="209216" w="943">
                      <a:moveTo>
                        <a:pt x="0" y="0"/>
                      </a:moveTo>
                      <a:lnTo>
                        <a:pt x="942" y="0"/>
                      </a:lnTo>
                      <a:lnTo>
                        <a:pt x="942"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14"/>
                <p:cNvSpPr/>
                <p:nvPr/>
              </p:nvSpPr>
              <p:spPr>
                <a:xfrm>
                  <a:off x="7572075" y="-87425"/>
                  <a:ext cx="23575" cy="5230400"/>
                </a:xfrm>
                <a:custGeom>
                  <a:rect b="b" l="l" r="r" t="t"/>
                  <a:pathLst>
                    <a:path extrusionOk="0" h="209216" w="943">
                      <a:moveTo>
                        <a:pt x="1" y="0"/>
                      </a:moveTo>
                      <a:lnTo>
                        <a:pt x="942" y="0"/>
                      </a:lnTo>
                      <a:lnTo>
                        <a:pt x="942"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14"/>
                <p:cNvSpPr/>
                <p:nvPr/>
              </p:nvSpPr>
              <p:spPr>
                <a:xfrm>
                  <a:off x="7337725" y="-87425"/>
                  <a:ext cx="23575" cy="5230400"/>
                </a:xfrm>
                <a:custGeom>
                  <a:rect b="b" l="l" r="r" t="t"/>
                  <a:pathLst>
                    <a:path extrusionOk="0" h="209216" w="943">
                      <a:moveTo>
                        <a:pt x="1" y="0"/>
                      </a:moveTo>
                      <a:lnTo>
                        <a:pt x="943" y="0"/>
                      </a:lnTo>
                      <a:lnTo>
                        <a:pt x="943"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14"/>
                <p:cNvSpPr/>
                <p:nvPr/>
              </p:nvSpPr>
              <p:spPr>
                <a:xfrm>
                  <a:off x="7102875" y="-87425"/>
                  <a:ext cx="23550" cy="5230400"/>
                </a:xfrm>
                <a:custGeom>
                  <a:rect b="b" l="l" r="r" t="t"/>
                  <a:pathLst>
                    <a:path extrusionOk="0" h="209216" w="942">
                      <a:moveTo>
                        <a:pt x="0" y="0"/>
                      </a:moveTo>
                      <a:lnTo>
                        <a:pt x="942" y="0"/>
                      </a:lnTo>
                      <a:lnTo>
                        <a:pt x="942"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14"/>
                <p:cNvSpPr/>
                <p:nvPr/>
              </p:nvSpPr>
              <p:spPr>
                <a:xfrm>
                  <a:off x="6868525" y="-87425"/>
                  <a:ext cx="23575" cy="5230400"/>
                </a:xfrm>
                <a:custGeom>
                  <a:rect b="b" l="l" r="r" t="t"/>
                  <a:pathLst>
                    <a:path extrusionOk="0" h="209216" w="943">
                      <a:moveTo>
                        <a:pt x="1" y="0"/>
                      </a:moveTo>
                      <a:lnTo>
                        <a:pt x="942" y="0"/>
                      </a:lnTo>
                      <a:lnTo>
                        <a:pt x="942"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14"/>
                <p:cNvSpPr/>
                <p:nvPr/>
              </p:nvSpPr>
              <p:spPr>
                <a:xfrm>
                  <a:off x="6634175" y="-87425"/>
                  <a:ext cx="23575" cy="5230400"/>
                </a:xfrm>
                <a:custGeom>
                  <a:rect b="b" l="l" r="r" t="t"/>
                  <a:pathLst>
                    <a:path extrusionOk="0" h="209216" w="943">
                      <a:moveTo>
                        <a:pt x="1" y="0"/>
                      </a:moveTo>
                      <a:lnTo>
                        <a:pt x="942" y="0"/>
                      </a:lnTo>
                      <a:lnTo>
                        <a:pt x="942"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14"/>
                <p:cNvSpPr/>
                <p:nvPr/>
              </p:nvSpPr>
              <p:spPr>
                <a:xfrm>
                  <a:off x="6399825" y="-87425"/>
                  <a:ext cx="23575" cy="5230400"/>
                </a:xfrm>
                <a:custGeom>
                  <a:rect b="b" l="l" r="r" t="t"/>
                  <a:pathLst>
                    <a:path extrusionOk="0" h="209216" w="943">
                      <a:moveTo>
                        <a:pt x="1" y="0"/>
                      </a:moveTo>
                      <a:lnTo>
                        <a:pt x="943" y="0"/>
                      </a:lnTo>
                      <a:lnTo>
                        <a:pt x="943"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14"/>
                <p:cNvSpPr/>
                <p:nvPr/>
              </p:nvSpPr>
              <p:spPr>
                <a:xfrm>
                  <a:off x="6164975" y="-87425"/>
                  <a:ext cx="23550" cy="5230400"/>
                </a:xfrm>
                <a:custGeom>
                  <a:rect b="b" l="l" r="r" t="t"/>
                  <a:pathLst>
                    <a:path extrusionOk="0" h="209216" w="942">
                      <a:moveTo>
                        <a:pt x="0" y="0"/>
                      </a:moveTo>
                      <a:lnTo>
                        <a:pt x="942" y="0"/>
                      </a:lnTo>
                      <a:lnTo>
                        <a:pt x="942"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14"/>
                <p:cNvSpPr/>
                <p:nvPr/>
              </p:nvSpPr>
              <p:spPr>
                <a:xfrm>
                  <a:off x="5930625" y="-87425"/>
                  <a:ext cx="23575" cy="5230400"/>
                </a:xfrm>
                <a:custGeom>
                  <a:rect b="b" l="l" r="r" t="t"/>
                  <a:pathLst>
                    <a:path extrusionOk="0" h="209216" w="943">
                      <a:moveTo>
                        <a:pt x="0" y="0"/>
                      </a:moveTo>
                      <a:lnTo>
                        <a:pt x="942" y="0"/>
                      </a:lnTo>
                      <a:lnTo>
                        <a:pt x="942"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14"/>
                <p:cNvSpPr/>
                <p:nvPr/>
              </p:nvSpPr>
              <p:spPr>
                <a:xfrm>
                  <a:off x="5696275" y="-87425"/>
                  <a:ext cx="23575" cy="5230400"/>
                </a:xfrm>
                <a:custGeom>
                  <a:rect b="b" l="l" r="r" t="t"/>
                  <a:pathLst>
                    <a:path extrusionOk="0" h="209216" w="943">
                      <a:moveTo>
                        <a:pt x="1" y="0"/>
                      </a:moveTo>
                      <a:lnTo>
                        <a:pt x="942" y="0"/>
                      </a:lnTo>
                      <a:lnTo>
                        <a:pt x="942"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14"/>
                <p:cNvSpPr/>
                <p:nvPr/>
              </p:nvSpPr>
              <p:spPr>
                <a:xfrm>
                  <a:off x="5461400" y="-87425"/>
                  <a:ext cx="23575" cy="5230400"/>
                </a:xfrm>
                <a:custGeom>
                  <a:rect b="b" l="l" r="r" t="t"/>
                  <a:pathLst>
                    <a:path extrusionOk="0" h="209216" w="943">
                      <a:moveTo>
                        <a:pt x="1" y="0"/>
                      </a:moveTo>
                      <a:lnTo>
                        <a:pt x="943" y="0"/>
                      </a:lnTo>
                      <a:lnTo>
                        <a:pt x="943"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14"/>
                <p:cNvSpPr/>
                <p:nvPr/>
              </p:nvSpPr>
              <p:spPr>
                <a:xfrm>
                  <a:off x="5227075" y="-87425"/>
                  <a:ext cx="23550" cy="5230400"/>
                </a:xfrm>
                <a:custGeom>
                  <a:rect b="b" l="l" r="r" t="t"/>
                  <a:pathLst>
                    <a:path extrusionOk="0" h="209216" w="942">
                      <a:moveTo>
                        <a:pt x="0" y="0"/>
                      </a:moveTo>
                      <a:lnTo>
                        <a:pt x="942" y="0"/>
                      </a:lnTo>
                      <a:lnTo>
                        <a:pt x="942"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14"/>
                <p:cNvSpPr/>
                <p:nvPr/>
              </p:nvSpPr>
              <p:spPr>
                <a:xfrm>
                  <a:off x="8977100" y="-87425"/>
                  <a:ext cx="23050" cy="5230400"/>
                </a:xfrm>
                <a:custGeom>
                  <a:rect b="b" l="l" r="r" t="t"/>
                  <a:pathLst>
                    <a:path extrusionOk="0" h="209216" w="922">
                      <a:moveTo>
                        <a:pt x="1" y="0"/>
                      </a:moveTo>
                      <a:lnTo>
                        <a:pt x="921" y="0"/>
                      </a:lnTo>
                      <a:lnTo>
                        <a:pt x="921"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14"/>
                <p:cNvSpPr/>
                <p:nvPr/>
              </p:nvSpPr>
              <p:spPr>
                <a:xfrm>
                  <a:off x="8742750" y="-87425"/>
                  <a:ext cx="23050" cy="5230400"/>
                </a:xfrm>
                <a:custGeom>
                  <a:rect b="b" l="l" r="r" t="t"/>
                  <a:pathLst>
                    <a:path extrusionOk="0" h="209216" w="922">
                      <a:moveTo>
                        <a:pt x="1" y="0"/>
                      </a:moveTo>
                      <a:lnTo>
                        <a:pt x="921" y="0"/>
                      </a:lnTo>
                      <a:lnTo>
                        <a:pt x="921"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14"/>
                <p:cNvSpPr/>
                <p:nvPr/>
              </p:nvSpPr>
              <p:spPr>
                <a:xfrm>
                  <a:off x="8508925" y="-87425"/>
                  <a:ext cx="23050" cy="5230400"/>
                </a:xfrm>
                <a:custGeom>
                  <a:rect b="b" l="l" r="r" t="t"/>
                  <a:pathLst>
                    <a:path extrusionOk="0" h="209216" w="922">
                      <a:moveTo>
                        <a:pt x="1" y="0"/>
                      </a:moveTo>
                      <a:lnTo>
                        <a:pt x="922" y="0"/>
                      </a:lnTo>
                      <a:lnTo>
                        <a:pt x="922"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14"/>
                <p:cNvSpPr/>
                <p:nvPr/>
              </p:nvSpPr>
              <p:spPr>
                <a:xfrm>
                  <a:off x="8275650" y="-87425"/>
                  <a:ext cx="22500" cy="5230400"/>
                </a:xfrm>
                <a:custGeom>
                  <a:rect b="b" l="l" r="r" t="t"/>
                  <a:pathLst>
                    <a:path extrusionOk="0" h="209216" w="900">
                      <a:moveTo>
                        <a:pt x="0" y="0"/>
                      </a:moveTo>
                      <a:lnTo>
                        <a:pt x="900" y="0"/>
                      </a:lnTo>
                      <a:lnTo>
                        <a:pt x="900"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14"/>
                <p:cNvSpPr/>
                <p:nvPr/>
              </p:nvSpPr>
              <p:spPr>
                <a:xfrm>
                  <a:off x="8041300" y="-87425"/>
                  <a:ext cx="23025" cy="5230400"/>
                </a:xfrm>
                <a:custGeom>
                  <a:rect b="b" l="l" r="r" t="t"/>
                  <a:pathLst>
                    <a:path extrusionOk="0" h="209216" w="921">
                      <a:moveTo>
                        <a:pt x="0" y="0"/>
                      </a:moveTo>
                      <a:lnTo>
                        <a:pt x="921" y="0"/>
                      </a:lnTo>
                      <a:lnTo>
                        <a:pt x="921"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14"/>
                <p:cNvSpPr/>
                <p:nvPr/>
              </p:nvSpPr>
              <p:spPr>
                <a:xfrm>
                  <a:off x="4993250" y="-87425"/>
                  <a:ext cx="23025" cy="5230400"/>
                </a:xfrm>
                <a:custGeom>
                  <a:rect b="b" l="l" r="r" t="t"/>
                  <a:pathLst>
                    <a:path extrusionOk="0" h="209216" w="921">
                      <a:moveTo>
                        <a:pt x="0" y="0"/>
                      </a:moveTo>
                      <a:lnTo>
                        <a:pt x="921" y="0"/>
                      </a:lnTo>
                      <a:lnTo>
                        <a:pt x="921"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14"/>
                <p:cNvSpPr/>
                <p:nvPr/>
              </p:nvSpPr>
              <p:spPr>
                <a:xfrm>
                  <a:off x="4758900" y="-87425"/>
                  <a:ext cx="23050" cy="5230400"/>
                </a:xfrm>
                <a:custGeom>
                  <a:rect b="b" l="l" r="r" t="t"/>
                  <a:pathLst>
                    <a:path extrusionOk="0" h="209216" w="922">
                      <a:moveTo>
                        <a:pt x="1" y="0"/>
                      </a:moveTo>
                      <a:lnTo>
                        <a:pt x="921" y="0"/>
                      </a:lnTo>
                      <a:lnTo>
                        <a:pt x="921"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14"/>
                <p:cNvSpPr/>
                <p:nvPr/>
              </p:nvSpPr>
              <p:spPr>
                <a:xfrm>
                  <a:off x="4525075" y="-87425"/>
                  <a:ext cx="23050" cy="5230400"/>
                </a:xfrm>
                <a:custGeom>
                  <a:rect b="b" l="l" r="r" t="t"/>
                  <a:pathLst>
                    <a:path extrusionOk="0" h="209216" w="922">
                      <a:moveTo>
                        <a:pt x="1" y="0"/>
                      </a:moveTo>
                      <a:lnTo>
                        <a:pt x="921" y="0"/>
                      </a:lnTo>
                      <a:lnTo>
                        <a:pt x="921"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14"/>
                <p:cNvSpPr/>
                <p:nvPr/>
              </p:nvSpPr>
              <p:spPr>
                <a:xfrm>
                  <a:off x="4291250" y="-87425"/>
                  <a:ext cx="23050" cy="5230400"/>
                </a:xfrm>
                <a:custGeom>
                  <a:rect b="b" l="l" r="r" t="t"/>
                  <a:pathLst>
                    <a:path extrusionOk="0" h="209216" w="922">
                      <a:moveTo>
                        <a:pt x="1" y="0"/>
                      </a:moveTo>
                      <a:lnTo>
                        <a:pt x="921" y="0"/>
                      </a:lnTo>
                      <a:lnTo>
                        <a:pt x="921"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14"/>
                <p:cNvSpPr/>
                <p:nvPr/>
              </p:nvSpPr>
              <p:spPr>
                <a:xfrm>
                  <a:off x="4057425" y="-87425"/>
                  <a:ext cx="23050" cy="5230400"/>
                </a:xfrm>
                <a:custGeom>
                  <a:rect b="b" l="l" r="r" t="t"/>
                  <a:pathLst>
                    <a:path extrusionOk="0" h="209216" w="922">
                      <a:moveTo>
                        <a:pt x="1" y="0"/>
                      </a:moveTo>
                      <a:lnTo>
                        <a:pt x="922" y="0"/>
                      </a:lnTo>
                      <a:lnTo>
                        <a:pt x="922"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1" name="Google Shape;871;p14"/>
              <p:cNvGrpSpPr/>
              <p:nvPr/>
            </p:nvGrpSpPr>
            <p:grpSpPr>
              <a:xfrm>
                <a:off x="32023" y="-87425"/>
                <a:ext cx="3772550" cy="5230400"/>
                <a:chOff x="4993250" y="-87425"/>
                <a:chExt cx="3772550" cy="5230400"/>
              </a:xfrm>
            </p:grpSpPr>
            <p:sp>
              <p:nvSpPr>
                <p:cNvPr id="872" name="Google Shape;872;p14"/>
                <p:cNvSpPr/>
                <p:nvPr/>
              </p:nvSpPr>
              <p:spPr>
                <a:xfrm>
                  <a:off x="7806950" y="-87425"/>
                  <a:ext cx="23575" cy="5230400"/>
                </a:xfrm>
                <a:custGeom>
                  <a:rect b="b" l="l" r="r" t="t"/>
                  <a:pathLst>
                    <a:path extrusionOk="0" h="209216" w="943">
                      <a:moveTo>
                        <a:pt x="0" y="0"/>
                      </a:moveTo>
                      <a:lnTo>
                        <a:pt x="942" y="0"/>
                      </a:lnTo>
                      <a:lnTo>
                        <a:pt x="942"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14"/>
                <p:cNvSpPr/>
                <p:nvPr/>
              </p:nvSpPr>
              <p:spPr>
                <a:xfrm>
                  <a:off x="7572075" y="-87425"/>
                  <a:ext cx="23575" cy="5230400"/>
                </a:xfrm>
                <a:custGeom>
                  <a:rect b="b" l="l" r="r" t="t"/>
                  <a:pathLst>
                    <a:path extrusionOk="0" h="209216" w="943">
                      <a:moveTo>
                        <a:pt x="1" y="0"/>
                      </a:moveTo>
                      <a:lnTo>
                        <a:pt x="942" y="0"/>
                      </a:lnTo>
                      <a:lnTo>
                        <a:pt x="942"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14"/>
                <p:cNvSpPr/>
                <p:nvPr/>
              </p:nvSpPr>
              <p:spPr>
                <a:xfrm>
                  <a:off x="7337725" y="-87425"/>
                  <a:ext cx="23575" cy="5230400"/>
                </a:xfrm>
                <a:custGeom>
                  <a:rect b="b" l="l" r="r" t="t"/>
                  <a:pathLst>
                    <a:path extrusionOk="0" h="209216" w="943">
                      <a:moveTo>
                        <a:pt x="1" y="0"/>
                      </a:moveTo>
                      <a:lnTo>
                        <a:pt x="943" y="0"/>
                      </a:lnTo>
                      <a:lnTo>
                        <a:pt x="943"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14"/>
                <p:cNvSpPr/>
                <p:nvPr/>
              </p:nvSpPr>
              <p:spPr>
                <a:xfrm>
                  <a:off x="7102875" y="-87425"/>
                  <a:ext cx="23550" cy="5230400"/>
                </a:xfrm>
                <a:custGeom>
                  <a:rect b="b" l="l" r="r" t="t"/>
                  <a:pathLst>
                    <a:path extrusionOk="0" h="209216" w="942">
                      <a:moveTo>
                        <a:pt x="0" y="0"/>
                      </a:moveTo>
                      <a:lnTo>
                        <a:pt x="942" y="0"/>
                      </a:lnTo>
                      <a:lnTo>
                        <a:pt x="942"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14"/>
                <p:cNvSpPr/>
                <p:nvPr/>
              </p:nvSpPr>
              <p:spPr>
                <a:xfrm>
                  <a:off x="6868525" y="-87425"/>
                  <a:ext cx="23575" cy="5230400"/>
                </a:xfrm>
                <a:custGeom>
                  <a:rect b="b" l="l" r="r" t="t"/>
                  <a:pathLst>
                    <a:path extrusionOk="0" h="209216" w="943">
                      <a:moveTo>
                        <a:pt x="1" y="0"/>
                      </a:moveTo>
                      <a:lnTo>
                        <a:pt x="942" y="0"/>
                      </a:lnTo>
                      <a:lnTo>
                        <a:pt x="942"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14"/>
                <p:cNvSpPr/>
                <p:nvPr/>
              </p:nvSpPr>
              <p:spPr>
                <a:xfrm>
                  <a:off x="6634175" y="-87425"/>
                  <a:ext cx="23575" cy="5230400"/>
                </a:xfrm>
                <a:custGeom>
                  <a:rect b="b" l="l" r="r" t="t"/>
                  <a:pathLst>
                    <a:path extrusionOk="0" h="209216" w="943">
                      <a:moveTo>
                        <a:pt x="1" y="0"/>
                      </a:moveTo>
                      <a:lnTo>
                        <a:pt x="942" y="0"/>
                      </a:lnTo>
                      <a:lnTo>
                        <a:pt x="942"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14"/>
                <p:cNvSpPr/>
                <p:nvPr/>
              </p:nvSpPr>
              <p:spPr>
                <a:xfrm>
                  <a:off x="6399825" y="-87425"/>
                  <a:ext cx="23575" cy="5230400"/>
                </a:xfrm>
                <a:custGeom>
                  <a:rect b="b" l="l" r="r" t="t"/>
                  <a:pathLst>
                    <a:path extrusionOk="0" h="209216" w="943">
                      <a:moveTo>
                        <a:pt x="1" y="0"/>
                      </a:moveTo>
                      <a:lnTo>
                        <a:pt x="943" y="0"/>
                      </a:lnTo>
                      <a:lnTo>
                        <a:pt x="943"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14"/>
                <p:cNvSpPr/>
                <p:nvPr/>
              </p:nvSpPr>
              <p:spPr>
                <a:xfrm>
                  <a:off x="6164975" y="-87425"/>
                  <a:ext cx="23550" cy="5230400"/>
                </a:xfrm>
                <a:custGeom>
                  <a:rect b="b" l="l" r="r" t="t"/>
                  <a:pathLst>
                    <a:path extrusionOk="0" h="209216" w="942">
                      <a:moveTo>
                        <a:pt x="0" y="0"/>
                      </a:moveTo>
                      <a:lnTo>
                        <a:pt x="942" y="0"/>
                      </a:lnTo>
                      <a:lnTo>
                        <a:pt x="942"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14"/>
                <p:cNvSpPr/>
                <p:nvPr/>
              </p:nvSpPr>
              <p:spPr>
                <a:xfrm>
                  <a:off x="5930625" y="-87425"/>
                  <a:ext cx="23575" cy="5230400"/>
                </a:xfrm>
                <a:custGeom>
                  <a:rect b="b" l="l" r="r" t="t"/>
                  <a:pathLst>
                    <a:path extrusionOk="0" h="209216" w="943">
                      <a:moveTo>
                        <a:pt x="0" y="0"/>
                      </a:moveTo>
                      <a:lnTo>
                        <a:pt x="942" y="0"/>
                      </a:lnTo>
                      <a:lnTo>
                        <a:pt x="942"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14"/>
                <p:cNvSpPr/>
                <p:nvPr/>
              </p:nvSpPr>
              <p:spPr>
                <a:xfrm>
                  <a:off x="5696275" y="-87425"/>
                  <a:ext cx="23575" cy="5230400"/>
                </a:xfrm>
                <a:custGeom>
                  <a:rect b="b" l="l" r="r" t="t"/>
                  <a:pathLst>
                    <a:path extrusionOk="0" h="209216" w="943">
                      <a:moveTo>
                        <a:pt x="1" y="0"/>
                      </a:moveTo>
                      <a:lnTo>
                        <a:pt x="942" y="0"/>
                      </a:lnTo>
                      <a:lnTo>
                        <a:pt x="942"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14"/>
                <p:cNvSpPr/>
                <p:nvPr/>
              </p:nvSpPr>
              <p:spPr>
                <a:xfrm>
                  <a:off x="5461400" y="-87425"/>
                  <a:ext cx="23575" cy="5230400"/>
                </a:xfrm>
                <a:custGeom>
                  <a:rect b="b" l="l" r="r" t="t"/>
                  <a:pathLst>
                    <a:path extrusionOk="0" h="209216" w="943">
                      <a:moveTo>
                        <a:pt x="1" y="0"/>
                      </a:moveTo>
                      <a:lnTo>
                        <a:pt x="943" y="0"/>
                      </a:lnTo>
                      <a:lnTo>
                        <a:pt x="943"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14"/>
                <p:cNvSpPr/>
                <p:nvPr/>
              </p:nvSpPr>
              <p:spPr>
                <a:xfrm>
                  <a:off x="5227075" y="-87425"/>
                  <a:ext cx="23550" cy="5230400"/>
                </a:xfrm>
                <a:custGeom>
                  <a:rect b="b" l="l" r="r" t="t"/>
                  <a:pathLst>
                    <a:path extrusionOk="0" h="209216" w="942">
                      <a:moveTo>
                        <a:pt x="0" y="0"/>
                      </a:moveTo>
                      <a:lnTo>
                        <a:pt x="942" y="0"/>
                      </a:lnTo>
                      <a:lnTo>
                        <a:pt x="942"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14"/>
                <p:cNvSpPr/>
                <p:nvPr/>
              </p:nvSpPr>
              <p:spPr>
                <a:xfrm>
                  <a:off x="8742750" y="-87425"/>
                  <a:ext cx="23050" cy="5230400"/>
                </a:xfrm>
                <a:custGeom>
                  <a:rect b="b" l="l" r="r" t="t"/>
                  <a:pathLst>
                    <a:path extrusionOk="0" h="209216" w="922">
                      <a:moveTo>
                        <a:pt x="1" y="0"/>
                      </a:moveTo>
                      <a:lnTo>
                        <a:pt x="921" y="0"/>
                      </a:lnTo>
                      <a:lnTo>
                        <a:pt x="921"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14"/>
                <p:cNvSpPr/>
                <p:nvPr/>
              </p:nvSpPr>
              <p:spPr>
                <a:xfrm>
                  <a:off x="8508925" y="-87425"/>
                  <a:ext cx="23050" cy="5230400"/>
                </a:xfrm>
                <a:custGeom>
                  <a:rect b="b" l="l" r="r" t="t"/>
                  <a:pathLst>
                    <a:path extrusionOk="0" h="209216" w="922">
                      <a:moveTo>
                        <a:pt x="1" y="0"/>
                      </a:moveTo>
                      <a:lnTo>
                        <a:pt x="922" y="0"/>
                      </a:lnTo>
                      <a:lnTo>
                        <a:pt x="922"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14"/>
                <p:cNvSpPr/>
                <p:nvPr/>
              </p:nvSpPr>
              <p:spPr>
                <a:xfrm>
                  <a:off x="8275650" y="-87425"/>
                  <a:ext cx="22500" cy="5230400"/>
                </a:xfrm>
                <a:custGeom>
                  <a:rect b="b" l="l" r="r" t="t"/>
                  <a:pathLst>
                    <a:path extrusionOk="0" h="209216" w="900">
                      <a:moveTo>
                        <a:pt x="0" y="0"/>
                      </a:moveTo>
                      <a:lnTo>
                        <a:pt x="900" y="0"/>
                      </a:lnTo>
                      <a:lnTo>
                        <a:pt x="900"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14"/>
                <p:cNvSpPr/>
                <p:nvPr/>
              </p:nvSpPr>
              <p:spPr>
                <a:xfrm>
                  <a:off x="8041300" y="-87425"/>
                  <a:ext cx="23025" cy="5230400"/>
                </a:xfrm>
                <a:custGeom>
                  <a:rect b="b" l="l" r="r" t="t"/>
                  <a:pathLst>
                    <a:path extrusionOk="0" h="209216" w="921">
                      <a:moveTo>
                        <a:pt x="0" y="0"/>
                      </a:moveTo>
                      <a:lnTo>
                        <a:pt x="921" y="0"/>
                      </a:lnTo>
                      <a:lnTo>
                        <a:pt x="921"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14"/>
                <p:cNvSpPr/>
                <p:nvPr/>
              </p:nvSpPr>
              <p:spPr>
                <a:xfrm>
                  <a:off x="4993250" y="-87425"/>
                  <a:ext cx="23025" cy="5230400"/>
                </a:xfrm>
                <a:custGeom>
                  <a:rect b="b" l="l" r="r" t="t"/>
                  <a:pathLst>
                    <a:path extrusionOk="0" h="209216" w="921">
                      <a:moveTo>
                        <a:pt x="0" y="0"/>
                      </a:moveTo>
                      <a:lnTo>
                        <a:pt x="921" y="0"/>
                      </a:lnTo>
                      <a:lnTo>
                        <a:pt x="921"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889" name="Google Shape;889;p14"/>
          <p:cNvSpPr txBox="1"/>
          <p:nvPr>
            <p:ph type="title"/>
          </p:nvPr>
        </p:nvSpPr>
        <p:spPr>
          <a:xfrm>
            <a:off x="3619500" y="1900650"/>
            <a:ext cx="4525800" cy="841800"/>
          </a:xfrm>
          <a:prstGeom prst="rect">
            <a:avLst/>
          </a:prstGeom>
          <a:ln>
            <a:noFill/>
          </a:ln>
        </p:spPr>
        <p:txBody>
          <a:bodyPr anchorCtr="0" anchor="ctr" bIns="91425" lIns="91425" spcFirstLastPara="1" rIns="91425" wrap="square" tIns="91425">
            <a:noAutofit/>
          </a:bodyPr>
          <a:lstStyle>
            <a:lvl1pPr lvl="0" rtl="0">
              <a:spcBef>
                <a:spcPts val="0"/>
              </a:spcBef>
              <a:spcAft>
                <a:spcPts val="0"/>
              </a:spcAft>
              <a:buSzPts val="3600"/>
              <a:buNone/>
              <a:defRPr sz="4800">
                <a:solidFill>
                  <a:schemeClr val="accent1"/>
                </a:solidFill>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890" name="Google Shape;890;p14"/>
          <p:cNvSpPr txBox="1"/>
          <p:nvPr>
            <p:ph hasCustomPrompt="1" idx="2" type="title"/>
          </p:nvPr>
        </p:nvSpPr>
        <p:spPr>
          <a:xfrm>
            <a:off x="1572725" y="2150850"/>
            <a:ext cx="13518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b="1" sz="7200">
                <a:solidFill>
                  <a:schemeClr val="accent4"/>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891" name="Google Shape;891;p14"/>
          <p:cNvSpPr txBox="1"/>
          <p:nvPr>
            <p:ph idx="1" type="subTitle"/>
          </p:nvPr>
        </p:nvSpPr>
        <p:spPr>
          <a:xfrm>
            <a:off x="3619500" y="2666250"/>
            <a:ext cx="4525800" cy="500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CUSTOM_3_1">
    <p:spTree>
      <p:nvGrpSpPr>
        <p:cNvPr id="892" name="Shape 892"/>
        <p:cNvGrpSpPr/>
        <p:nvPr/>
      </p:nvGrpSpPr>
      <p:grpSpPr>
        <a:xfrm>
          <a:off x="0" y="0"/>
          <a:ext cx="0" cy="0"/>
          <a:chOff x="0" y="0"/>
          <a:chExt cx="0" cy="0"/>
        </a:xfrm>
      </p:grpSpPr>
      <p:grpSp>
        <p:nvGrpSpPr>
          <p:cNvPr id="893" name="Google Shape;893;p15"/>
          <p:cNvGrpSpPr/>
          <p:nvPr/>
        </p:nvGrpSpPr>
        <p:grpSpPr>
          <a:xfrm>
            <a:off x="8793150" y="815725"/>
            <a:ext cx="701700" cy="705900"/>
            <a:chOff x="6684000" y="3862500"/>
            <a:chExt cx="701700" cy="705900"/>
          </a:xfrm>
        </p:grpSpPr>
        <p:sp>
          <p:nvSpPr>
            <p:cNvPr id="894" name="Google Shape;894;p15"/>
            <p:cNvSpPr/>
            <p:nvPr/>
          </p:nvSpPr>
          <p:spPr>
            <a:xfrm>
              <a:off x="6684000" y="4098575"/>
              <a:ext cx="701700" cy="233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15"/>
            <p:cNvSpPr/>
            <p:nvPr/>
          </p:nvSpPr>
          <p:spPr>
            <a:xfrm>
              <a:off x="6918600" y="3862500"/>
              <a:ext cx="234600" cy="70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6" name="Google Shape;896;p15"/>
          <p:cNvGrpSpPr/>
          <p:nvPr/>
        </p:nvGrpSpPr>
        <p:grpSpPr>
          <a:xfrm>
            <a:off x="-589800" y="3155825"/>
            <a:ext cx="1408200" cy="1418400"/>
            <a:chOff x="120225" y="808300"/>
            <a:chExt cx="1408200" cy="1418400"/>
          </a:xfrm>
        </p:grpSpPr>
        <p:sp>
          <p:nvSpPr>
            <p:cNvPr id="897" name="Google Shape;897;p15"/>
            <p:cNvSpPr/>
            <p:nvPr/>
          </p:nvSpPr>
          <p:spPr>
            <a:xfrm>
              <a:off x="120225" y="1285400"/>
              <a:ext cx="1408200" cy="4692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15"/>
            <p:cNvSpPr/>
            <p:nvPr/>
          </p:nvSpPr>
          <p:spPr>
            <a:xfrm>
              <a:off x="589050" y="808300"/>
              <a:ext cx="470100" cy="1418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9" name="Google Shape;899;p15"/>
          <p:cNvGrpSpPr/>
          <p:nvPr/>
        </p:nvGrpSpPr>
        <p:grpSpPr>
          <a:xfrm>
            <a:off x="7392975" y="4568425"/>
            <a:ext cx="701700" cy="705900"/>
            <a:chOff x="6684000" y="3862500"/>
            <a:chExt cx="701700" cy="705900"/>
          </a:xfrm>
        </p:grpSpPr>
        <p:sp>
          <p:nvSpPr>
            <p:cNvPr id="900" name="Google Shape;900;p15"/>
            <p:cNvSpPr/>
            <p:nvPr/>
          </p:nvSpPr>
          <p:spPr>
            <a:xfrm>
              <a:off x="6684000" y="4098575"/>
              <a:ext cx="701700" cy="233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15"/>
            <p:cNvSpPr/>
            <p:nvPr/>
          </p:nvSpPr>
          <p:spPr>
            <a:xfrm>
              <a:off x="6918600" y="3862500"/>
              <a:ext cx="234600" cy="70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2" name="Google Shape;902;p15"/>
          <p:cNvGrpSpPr/>
          <p:nvPr/>
        </p:nvGrpSpPr>
        <p:grpSpPr>
          <a:xfrm>
            <a:off x="1287450" y="4795500"/>
            <a:ext cx="701700" cy="705900"/>
            <a:chOff x="6684000" y="3862500"/>
            <a:chExt cx="701700" cy="705900"/>
          </a:xfrm>
        </p:grpSpPr>
        <p:sp>
          <p:nvSpPr>
            <p:cNvPr id="903" name="Google Shape;903;p15"/>
            <p:cNvSpPr/>
            <p:nvPr/>
          </p:nvSpPr>
          <p:spPr>
            <a:xfrm>
              <a:off x="6684000" y="4098575"/>
              <a:ext cx="701700" cy="233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15"/>
            <p:cNvSpPr/>
            <p:nvPr/>
          </p:nvSpPr>
          <p:spPr>
            <a:xfrm>
              <a:off x="6918600" y="3862500"/>
              <a:ext cx="234600" cy="70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5" name="Google Shape;905;p15"/>
          <p:cNvGrpSpPr/>
          <p:nvPr/>
        </p:nvGrpSpPr>
        <p:grpSpPr>
          <a:xfrm>
            <a:off x="-92602" y="-87425"/>
            <a:ext cx="9236363" cy="5230400"/>
            <a:chOff x="-92602" y="-87425"/>
            <a:chExt cx="9236363" cy="5230400"/>
          </a:xfrm>
        </p:grpSpPr>
        <p:grpSp>
          <p:nvGrpSpPr>
            <p:cNvPr id="906" name="Google Shape;906;p15"/>
            <p:cNvGrpSpPr/>
            <p:nvPr/>
          </p:nvGrpSpPr>
          <p:grpSpPr>
            <a:xfrm>
              <a:off x="-92602" y="102654"/>
              <a:ext cx="9236363" cy="4942725"/>
              <a:chOff x="3913600" y="56400"/>
              <a:chExt cx="5230400" cy="4942725"/>
            </a:xfrm>
          </p:grpSpPr>
          <p:sp>
            <p:nvSpPr>
              <p:cNvPr id="907" name="Google Shape;907;p15"/>
              <p:cNvSpPr/>
              <p:nvPr/>
            </p:nvSpPr>
            <p:spPr>
              <a:xfrm>
                <a:off x="3913600" y="3805925"/>
                <a:ext cx="5230400" cy="23575"/>
              </a:xfrm>
              <a:custGeom>
                <a:rect b="b" l="l" r="r" t="t"/>
                <a:pathLst>
                  <a:path extrusionOk="0" h="943" w="209216">
                    <a:moveTo>
                      <a:pt x="0" y="0"/>
                    </a:moveTo>
                    <a:lnTo>
                      <a:pt x="209215" y="0"/>
                    </a:lnTo>
                    <a:lnTo>
                      <a:pt x="209215" y="942"/>
                    </a:lnTo>
                    <a:lnTo>
                      <a:pt x="0" y="942"/>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15"/>
              <p:cNvSpPr/>
              <p:nvPr/>
            </p:nvSpPr>
            <p:spPr>
              <a:xfrm>
                <a:off x="3913600" y="3571050"/>
                <a:ext cx="5230400" cy="23575"/>
              </a:xfrm>
              <a:custGeom>
                <a:rect b="b" l="l" r="r" t="t"/>
                <a:pathLst>
                  <a:path extrusionOk="0" h="943" w="209216">
                    <a:moveTo>
                      <a:pt x="0" y="1"/>
                    </a:moveTo>
                    <a:lnTo>
                      <a:pt x="209215" y="1"/>
                    </a:lnTo>
                    <a:lnTo>
                      <a:pt x="209215" y="942"/>
                    </a:lnTo>
                    <a:lnTo>
                      <a:pt x="0" y="942"/>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15"/>
              <p:cNvSpPr/>
              <p:nvPr/>
            </p:nvSpPr>
            <p:spPr>
              <a:xfrm>
                <a:off x="3913600" y="3336700"/>
                <a:ext cx="5230400" cy="23575"/>
              </a:xfrm>
              <a:custGeom>
                <a:rect b="b" l="l" r="r" t="t"/>
                <a:pathLst>
                  <a:path extrusionOk="0" h="943" w="209216">
                    <a:moveTo>
                      <a:pt x="0" y="1"/>
                    </a:moveTo>
                    <a:lnTo>
                      <a:pt x="209215" y="1"/>
                    </a:lnTo>
                    <a:lnTo>
                      <a:pt x="209215" y="943"/>
                    </a:lnTo>
                    <a:lnTo>
                      <a:pt x="0" y="943"/>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15"/>
              <p:cNvSpPr/>
              <p:nvPr/>
            </p:nvSpPr>
            <p:spPr>
              <a:xfrm>
                <a:off x="3913600" y="3101850"/>
                <a:ext cx="5230400" cy="23550"/>
              </a:xfrm>
              <a:custGeom>
                <a:rect b="b" l="l" r="r" t="t"/>
                <a:pathLst>
                  <a:path extrusionOk="0" h="942" w="209216">
                    <a:moveTo>
                      <a:pt x="0" y="0"/>
                    </a:moveTo>
                    <a:lnTo>
                      <a:pt x="209215" y="0"/>
                    </a:lnTo>
                    <a:lnTo>
                      <a:pt x="209215" y="942"/>
                    </a:lnTo>
                    <a:lnTo>
                      <a:pt x="0" y="942"/>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15"/>
              <p:cNvSpPr/>
              <p:nvPr/>
            </p:nvSpPr>
            <p:spPr>
              <a:xfrm>
                <a:off x="3913600" y="2867500"/>
                <a:ext cx="5230400" cy="23575"/>
              </a:xfrm>
              <a:custGeom>
                <a:rect b="b" l="l" r="r" t="t"/>
                <a:pathLst>
                  <a:path extrusionOk="0" h="943" w="209216">
                    <a:moveTo>
                      <a:pt x="0" y="1"/>
                    </a:moveTo>
                    <a:lnTo>
                      <a:pt x="209215" y="1"/>
                    </a:lnTo>
                    <a:lnTo>
                      <a:pt x="209215" y="942"/>
                    </a:lnTo>
                    <a:lnTo>
                      <a:pt x="0" y="942"/>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15"/>
              <p:cNvSpPr/>
              <p:nvPr/>
            </p:nvSpPr>
            <p:spPr>
              <a:xfrm>
                <a:off x="3913600" y="2633150"/>
                <a:ext cx="5230400" cy="23575"/>
              </a:xfrm>
              <a:custGeom>
                <a:rect b="b" l="l" r="r" t="t"/>
                <a:pathLst>
                  <a:path extrusionOk="0" h="943" w="209216">
                    <a:moveTo>
                      <a:pt x="0" y="1"/>
                    </a:moveTo>
                    <a:lnTo>
                      <a:pt x="209215" y="1"/>
                    </a:lnTo>
                    <a:lnTo>
                      <a:pt x="209215" y="942"/>
                    </a:lnTo>
                    <a:lnTo>
                      <a:pt x="0" y="942"/>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15"/>
              <p:cNvSpPr/>
              <p:nvPr/>
            </p:nvSpPr>
            <p:spPr>
              <a:xfrm>
                <a:off x="3913600" y="2398800"/>
                <a:ext cx="5230400" cy="23575"/>
              </a:xfrm>
              <a:custGeom>
                <a:rect b="b" l="l" r="r" t="t"/>
                <a:pathLst>
                  <a:path extrusionOk="0" h="943" w="209216">
                    <a:moveTo>
                      <a:pt x="0" y="1"/>
                    </a:moveTo>
                    <a:lnTo>
                      <a:pt x="209215" y="1"/>
                    </a:lnTo>
                    <a:lnTo>
                      <a:pt x="209215" y="943"/>
                    </a:lnTo>
                    <a:lnTo>
                      <a:pt x="0" y="943"/>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15"/>
              <p:cNvSpPr/>
              <p:nvPr/>
            </p:nvSpPr>
            <p:spPr>
              <a:xfrm>
                <a:off x="3913600" y="2163950"/>
                <a:ext cx="5230400" cy="23550"/>
              </a:xfrm>
              <a:custGeom>
                <a:rect b="b" l="l" r="r" t="t"/>
                <a:pathLst>
                  <a:path extrusionOk="0" h="942" w="209216">
                    <a:moveTo>
                      <a:pt x="0" y="0"/>
                    </a:moveTo>
                    <a:lnTo>
                      <a:pt x="209215" y="0"/>
                    </a:lnTo>
                    <a:lnTo>
                      <a:pt x="209215" y="942"/>
                    </a:lnTo>
                    <a:lnTo>
                      <a:pt x="0" y="942"/>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15"/>
              <p:cNvSpPr/>
              <p:nvPr/>
            </p:nvSpPr>
            <p:spPr>
              <a:xfrm>
                <a:off x="3913600" y="1929600"/>
                <a:ext cx="5230400" cy="23575"/>
              </a:xfrm>
              <a:custGeom>
                <a:rect b="b" l="l" r="r" t="t"/>
                <a:pathLst>
                  <a:path extrusionOk="0" h="943" w="209216">
                    <a:moveTo>
                      <a:pt x="0" y="0"/>
                    </a:moveTo>
                    <a:lnTo>
                      <a:pt x="209215" y="0"/>
                    </a:lnTo>
                    <a:lnTo>
                      <a:pt x="209215" y="942"/>
                    </a:lnTo>
                    <a:lnTo>
                      <a:pt x="0" y="942"/>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15"/>
              <p:cNvSpPr/>
              <p:nvPr/>
            </p:nvSpPr>
            <p:spPr>
              <a:xfrm>
                <a:off x="3913600" y="1695250"/>
                <a:ext cx="5230400" cy="23575"/>
              </a:xfrm>
              <a:custGeom>
                <a:rect b="b" l="l" r="r" t="t"/>
                <a:pathLst>
                  <a:path extrusionOk="0" h="943" w="209216">
                    <a:moveTo>
                      <a:pt x="0" y="1"/>
                    </a:moveTo>
                    <a:lnTo>
                      <a:pt x="209215" y="1"/>
                    </a:lnTo>
                    <a:lnTo>
                      <a:pt x="209215" y="942"/>
                    </a:lnTo>
                    <a:lnTo>
                      <a:pt x="0" y="942"/>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15"/>
              <p:cNvSpPr/>
              <p:nvPr/>
            </p:nvSpPr>
            <p:spPr>
              <a:xfrm>
                <a:off x="3913600" y="1460375"/>
                <a:ext cx="5230400" cy="23575"/>
              </a:xfrm>
              <a:custGeom>
                <a:rect b="b" l="l" r="r" t="t"/>
                <a:pathLst>
                  <a:path extrusionOk="0" h="943" w="209216">
                    <a:moveTo>
                      <a:pt x="0" y="1"/>
                    </a:moveTo>
                    <a:lnTo>
                      <a:pt x="209215" y="1"/>
                    </a:lnTo>
                    <a:lnTo>
                      <a:pt x="209215" y="943"/>
                    </a:lnTo>
                    <a:lnTo>
                      <a:pt x="0" y="943"/>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15"/>
              <p:cNvSpPr/>
              <p:nvPr/>
            </p:nvSpPr>
            <p:spPr>
              <a:xfrm>
                <a:off x="3913600" y="1226050"/>
                <a:ext cx="5230400" cy="23550"/>
              </a:xfrm>
              <a:custGeom>
                <a:rect b="b" l="l" r="r" t="t"/>
                <a:pathLst>
                  <a:path extrusionOk="0" h="942" w="209216">
                    <a:moveTo>
                      <a:pt x="0" y="0"/>
                    </a:moveTo>
                    <a:lnTo>
                      <a:pt x="209215" y="0"/>
                    </a:lnTo>
                    <a:lnTo>
                      <a:pt x="209215" y="942"/>
                    </a:lnTo>
                    <a:lnTo>
                      <a:pt x="0" y="942"/>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15"/>
              <p:cNvSpPr/>
              <p:nvPr/>
            </p:nvSpPr>
            <p:spPr>
              <a:xfrm>
                <a:off x="3913600" y="4976075"/>
                <a:ext cx="5230400" cy="23050"/>
              </a:xfrm>
              <a:custGeom>
                <a:rect b="b" l="l" r="r" t="t"/>
                <a:pathLst>
                  <a:path extrusionOk="0" h="922" w="209216">
                    <a:moveTo>
                      <a:pt x="0" y="1"/>
                    </a:moveTo>
                    <a:lnTo>
                      <a:pt x="209215" y="1"/>
                    </a:lnTo>
                    <a:lnTo>
                      <a:pt x="209215" y="921"/>
                    </a:lnTo>
                    <a:lnTo>
                      <a:pt x="0" y="92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15"/>
              <p:cNvSpPr/>
              <p:nvPr/>
            </p:nvSpPr>
            <p:spPr>
              <a:xfrm>
                <a:off x="3913600" y="4741725"/>
                <a:ext cx="5230400" cy="23050"/>
              </a:xfrm>
              <a:custGeom>
                <a:rect b="b" l="l" r="r" t="t"/>
                <a:pathLst>
                  <a:path extrusionOk="0" h="922" w="209216">
                    <a:moveTo>
                      <a:pt x="0" y="1"/>
                    </a:moveTo>
                    <a:lnTo>
                      <a:pt x="209215" y="1"/>
                    </a:lnTo>
                    <a:lnTo>
                      <a:pt x="209215" y="921"/>
                    </a:lnTo>
                    <a:lnTo>
                      <a:pt x="0" y="92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15"/>
              <p:cNvSpPr/>
              <p:nvPr/>
            </p:nvSpPr>
            <p:spPr>
              <a:xfrm>
                <a:off x="3913600" y="4507900"/>
                <a:ext cx="5230400" cy="23050"/>
              </a:xfrm>
              <a:custGeom>
                <a:rect b="b" l="l" r="r" t="t"/>
                <a:pathLst>
                  <a:path extrusionOk="0" h="922" w="209216">
                    <a:moveTo>
                      <a:pt x="0" y="1"/>
                    </a:moveTo>
                    <a:lnTo>
                      <a:pt x="209215" y="1"/>
                    </a:lnTo>
                    <a:lnTo>
                      <a:pt x="209215" y="922"/>
                    </a:lnTo>
                    <a:lnTo>
                      <a:pt x="0" y="922"/>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15"/>
              <p:cNvSpPr/>
              <p:nvPr/>
            </p:nvSpPr>
            <p:spPr>
              <a:xfrm>
                <a:off x="3913600" y="4274625"/>
                <a:ext cx="5230400" cy="22500"/>
              </a:xfrm>
              <a:custGeom>
                <a:rect b="b" l="l" r="r" t="t"/>
                <a:pathLst>
                  <a:path extrusionOk="0" h="900" w="209216">
                    <a:moveTo>
                      <a:pt x="0" y="0"/>
                    </a:moveTo>
                    <a:lnTo>
                      <a:pt x="209215" y="0"/>
                    </a:lnTo>
                    <a:lnTo>
                      <a:pt x="209215" y="900"/>
                    </a:lnTo>
                    <a:lnTo>
                      <a:pt x="0" y="90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15"/>
              <p:cNvSpPr/>
              <p:nvPr/>
            </p:nvSpPr>
            <p:spPr>
              <a:xfrm>
                <a:off x="3913600" y="4040275"/>
                <a:ext cx="5230400" cy="23025"/>
              </a:xfrm>
              <a:custGeom>
                <a:rect b="b" l="l" r="r" t="t"/>
                <a:pathLst>
                  <a:path extrusionOk="0" h="921" w="209216">
                    <a:moveTo>
                      <a:pt x="0" y="0"/>
                    </a:moveTo>
                    <a:lnTo>
                      <a:pt x="209215" y="0"/>
                    </a:lnTo>
                    <a:lnTo>
                      <a:pt x="209215" y="921"/>
                    </a:lnTo>
                    <a:lnTo>
                      <a:pt x="0" y="92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15"/>
              <p:cNvSpPr/>
              <p:nvPr/>
            </p:nvSpPr>
            <p:spPr>
              <a:xfrm>
                <a:off x="3913600" y="992225"/>
                <a:ext cx="5230400" cy="23025"/>
              </a:xfrm>
              <a:custGeom>
                <a:rect b="b" l="l" r="r" t="t"/>
                <a:pathLst>
                  <a:path extrusionOk="0" h="921" w="209216">
                    <a:moveTo>
                      <a:pt x="0" y="0"/>
                    </a:moveTo>
                    <a:lnTo>
                      <a:pt x="209215" y="0"/>
                    </a:lnTo>
                    <a:lnTo>
                      <a:pt x="209215" y="921"/>
                    </a:lnTo>
                    <a:lnTo>
                      <a:pt x="0" y="92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15"/>
              <p:cNvSpPr/>
              <p:nvPr/>
            </p:nvSpPr>
            <p:spPr>
              <a:xfrm>
                <a:off x="3913600" y="757875"/>
                <a:ext cx="5230400" cy="23050"/>
              </a:xfrm>
              <a:custGeom>
                <a:rect b="b" l="l" r="r" t="t"/>
                <a:pathLst>
                  <a:path extrusionOk="0" h="922" w="209216">
                    <a:moveTo>
                      <a:pt x="0" y="1"/>
                    </a:moveTo>
                    <a:lnTo>
                      <a:pt x="209215" y="1"/>
                    </a:lnTo>
                    <a:lnTo>
                      <a:pt x="209215" y="921"/>
                    </a:lnTo>
                    <a:lnTo>
                      <a:pt x="0" y="92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15"/>
              <p:cNvSpPr/>
              <p:nvPr/>
            </p:nvSpPr>
            <p:spPr>
              <a:xfrm>
                <a:off x="3913600" y="524050"/>
                <a:ext cx="5230400" cy="23050"/>
              </a:xfrm>
              <a:custGeom>
                <a:rect b="b" l="l" r="r" t="t"/>
                <a:pathLst>
                  <a:path extrusionOk="0" h="922" w="209216">
                    <a:moveTo>
                      <a:pt x="0" y="1"/>
                    </a:moveTo>
                    <a:lnTo>
                      <a:pt x="209215" y="1"/>
                    </a:lnTo>
                    <a:lnTo>
                      <a:pt x="209215" y="921"/>
                    </a:lnTo>
                    <a:lnTo>
                      <a:pt x="0" y="92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15"/>
              <p:cNvSpPr/>
              <p:nvPr/>
            </p:nvSpPr>
            <p:spPr>
              <a:xfrm>
                <a:off x="3913600" y="290225"/>
                <a:ext cx="5230400" cy="23050"/>
              </a:xfrm>
              <a:custGeom>
                <a:rect b="b" l="l" r="r" t="t"/>
                <a:pathLst>
                  <a:path extrusionOk="0" h="922" w="209216">
                    <a:moveTo>
                      <a:pt x="0" y="1"/>
                    </a:moveTo>
                    <a:lnTo>
                      <a:pt x="209215" y="1"/>
                    </a:lnTo>
                    <a:lnTo>
                      <a:pt x="209215" y="921"/>
                    </a:lnTo>
                    <a:lnTo>
                      <a:pt x="0" y="92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15"/>
              <p:cNvSpPr/>
              <p:nvPr/>
            </p:nvSpPr>
            <p:spPr>
              <a:xfrm>
                <a:off x="3913600" y="56400"/>
                <a:ext cx="5230400" cy="23050"/>
              </a:xfrm>
              <a:custGeom>
                <a:rect b="b" l="l" r="r" t="t"/>
                <a:pathLst>
                  <a:path extrusionOk="0" h="922" w="209216">
                    <a:moveTo>
                      <a:pt x="0" y="1"/>
                    </a:moveTo>
                    <a:lnTo>
                      <a:pt x="209215" y="1"/>
                    </a:lnTo>
                    <a:lnTo>
                      <a:pt x="209215" y="922"/>
                    </a:lnTo>
                    <a:lnTo>
                      <a:pt x="0" y="922"/>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9" name="Google Shape;929;p15"/>
            <p:cNvGrpSpPr/>
            <p:nvPr/>
          </p:nvGrpSpPr>
          <p:grpSpPr>
            <a:xfrm>
              <a:off x="108223" y="-87425"/>
              <a:ext cx="8931123" cy="5230400"/>
              <a:chOff x="32023" y="-87425"/>
              <a:chExt cx="8931123" cy="5230400"/>
            </a:xfrm>
          </p:grpSpPr>
          <p:grpSp>
            <p:nvGrpSpPr>
              <p:cNvPr id="930" name="Google Shape;930;p15"/>
              <p:cNvGrpSpPr/>
              <p:nvPr/>
            </p:nvGrpSpPr>
            <p:grpSpPr>
              <a:xfrm>
                <a:off x="4020421" y="-87425"/>
                <a:ext cx="4942725" cy="5230400"/>
                <a:chOff x="4057425" y="-87425"/>
                <a:chExt cx="4942725" cy="5230400"/>
              </a:xfrm>
            </p:grpSpPr>
            <p:sp>
              <p:nvSpPr>
                <p:cNvPr id="931" name="Google Shape;931;p15"/>
                <p:cNvSpPr/>
                <p:nvPr/>
              </p:nvSpPr>
              <p:spPr>
                <a:xfrm>
                  <a:off x="7806950" y="-87425"/>
                  <a:ext cx="23575" cy="5230400"/>
                </a:xfrm>
                <a:custGeom>
                  <a:rect b="b" l="l" r="r" t="t"/>
                  <a:pathLst>
                    <a:path extrusionOk="0" h="209216" w="943">
                      <a:moveTo>
                        <a:pt x="0" y="0"/>
                      </a:moveTo>
                      <a:lnTo>
                        <a:pt x="942" y="0"/>
                      </a:lnTo>
                      <a:lnTo>
                        <a:pt x="942"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15"/>
                <p:cNvSpPr/>
                <p:nvPr/>
              </p:nvSpPr>
              <p:spPr>
                <a:xfrm>
                  <a:off x="7572075" y="-87425"/>
                  <a:ext cx="23575" cy="5230400"/>
                </a:xfrm>
                <a:custGeom>
                  <a:rect b="b" l="l" r="r" t="t"/>
                  <a:pathLst>
                    <a:path extrusionOk="0" h="209216" w="943">
                      <a:moveTo>
                        <a:pt x="1" y="0"/>
                      </a:moveTo>
                      <a:lnTo>
                        <a:pt x="942" y="0"/>
                      </a:lnTo>
                      <a:lnTo>
                        <a:pt x="942"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15"/>
                <p:cNvSpPr/>
                <p:nvPr/>
              </p:nvSpPr>
              <p:spPr>
                <a:xfrm>
                  <a:off x="7337725" y="-87425"/>
                  <a:ext cx="23575" cy="5230400"/>
                </a:xfrm>
                <a:custGeom>
                  <a:rect b="b" l="l" r="r" t="t"/>
                  <a:pathLst>
                    <a:path extrusionOk="0" h="209216" w="943">
                      <a:moveTo>
                        <a:pt x="1" y="0"/>
                      </a:moveTo>
                      <a:lnTo>
                        <a:pt x="943" y="0"/>
                      </a:lnTo>
                      <a:lnTo>
                        <a:pt x="943"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15"/>
                <p:cNvSpPr/>
                <p:nvPr/>
              </p:nvSpPr>
              <p:spPr>
                <a:xfrm>
                  <a:off x="7102875" y="-87425"/>
                  <a:ext cx="23550" cy="5230400"/>
                </a:xfrm>
                <a:custGeom>
                  <a:rect b="b" l="l" r="r" t="t"/>
                  <a:pathLst>
                    <a:path extrusionOk="0" h="209216" w="942">
                      <a:moveTo>
                        <a:pt x="0" y="0"/>
                      </a:moveTo>
                      <a:lnTo>
                        <a:pt x="942" y="0"/>
                      </a:lnTo>
                      <a:lnTo>
                        <a:pt x="942"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15"/>
                <p:cNvSpPr/>
                <p:nvPr/>
              </p:nvSpPr>
              <p:spPr>
                <a:xfrm>
                  <a:off x="6868525" y="-87425"/>
                  <a:ext cx="23575" cy="5230400"/>
                </a:xfrm>
                <a:custGeom>
                  <a:rect b="b" l="l" r="r" t="t"/>
                  <a:pathLst>
                    <a:path extrusionOk="0" h="209216" w="943">
                      <a:moveTo>
                        <a:pt x="1" y="0"/>
                      </a:moveTo>
                      <a:lnTo>
                        <a:pt x="942" y="0"/>
                      </a:lnTo>
                      <a:lnTo>
                        <a:pt x="942"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15"/>
                <p:cNvSpPr/>
                <p:nvPr/>
              </p:nvSpPr>
              <p:spPr>
                <a:xfrm>
                  <a:off x="6634175" y="-87425"/>
                  <a:ext cx="23575" cy="5230400"/>
                </a:xfrm>
                <a:custGeom>
                  <a:rect b="b" l="l" r="r" t="t"/>
                  <a:pathLst>
                    <a:path extrusionOk="0" h="209216" w="943">
                      <a:moveTo>
                        <a:pt x="1" y="0"/>
                      </a:moveTo>
                      <a:lnTo>
                        <a:pt x="942" y="0"/>
                      </a:lnTo>
                      <a:lnTo>
                        <a:pt x="942"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15"/>
                <p:cNvSpPr/>
                <p:nvPr/>
              </p:nvSpPr>
              <p:spPr>
                <a:xfrm>
                  <a:off x="6399825" y="-87425"/>
                  <a:ext cx="23575" cy="5230400"/>
                </a:xfrm>
                <a:custGeom>
                  <a:rect b="b" l="l" r="r" t="t"/>
                  <a:pathLst>
                    <a:path extrusionOk="0" h="209216" w="943">
                      <a:moveTo>
                        <a:pt x="1" y="0"/>
                      </a:moveTo>
                      <a:lnTo>
                        <a:pt x="943" y="0"/>
                      </a:lnTo>
                      <a:lnTo>
                        <a:pt x="943"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15"/>
                <p:cNvSpPr/>
                <p:nvPr/>
              </p:nvSpPr>
              <p:spPr>
                <a:xfrm>
                  <a:off x="6164975" y="-87425"/>
                  <a:ext cx="23550" cy="5230400"/>
                </a:xfrm>
                <a:custGeom>
                  <a:rect b="b" l="l" r="r" t="t"/>
                  <a:pathLst>
                    <a:path extrusionOk="0" h="209216" w="942">
                      <a:moveTo>
                        <a:pt x="0" y="0"/>
                      </a:moveTo>
                      <a:lnTo>
                        <a:pt x="942" y="0"/>
                      </a:lnTo>
                      <a:lnTo>
                        <a:pt x="942"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15"/>
                <p:cNvSpPr/>
                <p:nvPr/>
              </p:nvSpPr>
              <p:spPr>
                <a:xfrm>
                  <a:off x="5930625" y="-87425"/>
                  <a:ext cx="23575" cy="5230400"/>
                </a:xfrm>
                <a:custGeom>
                  <a:rect b="b" l="l" r="r" t="t"/>
                  <a:pathLst>
                    <a:path extrusionOk="0" h="209216" w="943">
                      <a:moveTo>
                        <a:pt x="0" y="0"/>
                      </a:moveTo>
                      <a:lnTo>
                        <a:pt x="942" y="0"/>
                      </a:lnTo>
                      <a:lnTo>
                        <a:pt x="942"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15"/>
                <p:cNvSpPr/>
                <p:nvPr/>
              </p:nvSpPr>
              <p:spPr>
                <a:xfrm>
                  <a:off x="5696275" y="-87425"/>
                  <a:ext cx="23575" cy="5230400"/>
                </a:xfrm>
                <a:custGeom>
                  <a:rect b="b" l="l" r="r" t="t"/>
                  <a:pathLst>
                    <a:path extrusionOk="0" h="209216" w="943">
                      <a:moveTo>
                        <a:pt x="1" y="0"/>
                      </a:moveTo>
                      <a:lnTo>
                        <a:pt x="942" y="0"/>
                      </a:lnTo>
                      <a:lnTo>
                        <a:pt x="942"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15"/>
                <p:cNvSpPr/>
                <p:nvPr/>
              </p:nvSpPr>
              <p:spPr>
                <a:xfrm>
                  <a:off x="5461400" y="-87425"/>
                  <a:ext cx="23575" cy="5230400"/>
                </a:xfrm>
                <a:custGeom>
                  <a:rect b="b" l="l" r="r" t="t"/>
                  <a:pathLst>
                    <a:path extrusionOk="0" h="209216" w="943">
                      <a:moveTo>
                        <a:pt x="1" y="0"/>
                      </a:moveTo>
                      <a:lnTo>
                        <a:pt x="943" y="0"/>
                      </a:lnTo>
                      <a:lnTo>
                        <a:pt x="943"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15"/>
                <p:cNvSpPr/>
                <p:nvPr/>
              </p:nvSpPr>
              <p:spPr>
                <a:xfrm>
                  <a:off x="5227075" y="-87425"/>
                  <a:ext cx="23550" cy="5230400"/>
                </a:xfrm>
                <a:custGeom>
                  <a:rect b="b" l="l" r="r" t="t"/>
                  <a:pathLst>
                    <a:path extrusionOk="0" h="209216" w="942">
                      <a:moveTo>
                        <a:pt x="0" y="0"/>
                      </a:moveTo>
                      <a:lnTo>
                        <a:pt x="942" y="0"/>
                      </a:lnTo>
                      <a:lnTo>
                        <a:pt x="942"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15"/>
                <p:cNvSpPr/>
                <p:nvPr/>
              </p:nvSpPr>
              <p:spPr>
                <a:xfrm>
                  <a:off x="8977100" y="-87425"/>
                  <a:ext cx="23050" cy="5230400"/>
                </a:xfrm>
                <a:custGeom>
                  <a:rect b="b" l="l" r="r" t="t"/>
                  <a:pathLst>
                    <a:path extrusionOk="0" h="209216" w="922">
                      <a:moveTo>
                        <a:pt x="1" y="0"/>
                      </a:moveTo>
                      <a:lnTo>
                        <a:pt x="921" y="0"/>
                      </a:lnTo>
                      <a:lnTo>
                        <a:pt x="921"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15"/>
                <p:cNvSpPr/>
                <p:nvPr/>
              </p:nvSpPr>
              <p:spPr>
                <a:xfrm>
                  <a:off x="8742750" y="-87425"/>
                  <a:ext cx="23050" cy="5230400"/>
                </a:xfrm>
                <a:custGeom>
                  <a:rect b="b" l="l" r="r" t="t"/>
                  <a:pathLst>
                    <a:path extrusionOk="0" h="209216" w="922">
                      <a:moveTo>
                        <a:pt x="1" y="0"/>
                      </a:moveTo>
                      <a:lnTo>
                        <a:pt x="921" y="0"/>
                      </a:lnTo>
                      <a:lnTo>
                        <a:pt x="921"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15"/>
                <p:cNvSpPr/>
                <p:nvPr/>
              </p:nvSpPr>
              <p:spPr>
                <a:xfrm>
                  <a:off x="8508925" y="-87425"/>
                  <a:ext cx="23050" cy="5230400"/>
                </a:xfrm>
                <a:custGeom>
                  <a:rect b="b" l="l" r="r" t="t"/>
                  <a:pathLst>
                    <a:path extrusionOk="0" h="209216" w="922">
                      <a:moveTo>
                        <a:pt x="1" y="0"/>
                      </a:moveTo>
                      <a:lnTo>
                        <a:pt x="922" y="0"/>
                      </a:lnTo>
                      <a:lnTo>
                        <a:pt x="922"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15"/>
                <p:cNvSpPr/>
                <p:nvPr/>
              </p:nvSpPr>
              <p:spPr>
                <a:xfrm>
                  <a:off x="8275650" y="-87425"/>
                  <a:ext cx="22500" cy="5230400"/>
                </a:xfrm>
                <a:custGeom>
                  <a:rect b="b" l="l" r="r" t="t"/>
                  <a:pathLst>
                    <a:path extrusionOk="0" h="209216" w="900">
                      <a:moveTo>
                        <a:pt x="0" y="0"/>
                      </a:moveTo>
                      <a:lnTo>
                        <a:pt x="900" y="0"/>
                      </a:lnTo>
                      <a:lnTo>
                        <a:pt x="900"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15"/>
                <p:cNvSpPr/>
                <p:nvPr/>
              </p:nvSpPr>
              <p:spPr>
                <a:xfrm>
                  <a:off x="8041300" y="-87425"/>
                  <a:ext cx="23025" cy="5230400"/>
                </a:xfrm>
                <a:custGeom>
                  <a:rect b="b" l="l" r="r" t="t"/>
                  <a:pathLst>
                    <a:path extrusionOk="0" h="209216" w="921">
                      <a:moveTo>
                        <a:pt x="0" y="0"/>
                      </a:moveTo>
                      <a:lnTo>
                        <a:pt x="921" y="0"/>
                      </a:lnTo>
                      <a:lnTo>
                        <a:pt x="921"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15"/>
                <p:cNvSpPr/>
                <p:nvPr/>
              </p:nvSpPr>
              <p:spPr>
                <a:xfrm>
                  <a:off x="4993250" y="-87425"/>
                  <a:ext cx="23025" cy="5230400"/>
                </a:xfrm>
                <a:custGeom>
                  <a:rect b="b" l="l" r="r" t="t"/>
                  <a:pathLst>
                    <a:path extrusionOk="0" h="209216" w="921">
                      <a:moveTo>
                        <a:pt x="0" y="0"/>
                      </a:moveTo>
                      <a:lnTo>
                        <a:pt x="921" y="0"/>
                      </a:lnTo>
                      <a:lnTo>
                        <a:pt x="921"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15"/>
                <p:cNvSpPr/>
                <p:nvPr/>
              </p:nvSpPr>
              <p:spPr>
                <a:xfrm>
                  <a:off x="4758900" y="-87425"/>
                  <a:ext cx="23050" cy="5230400"/>
                </a:xfrm>
                <a:custGeom>
                  <a:rect b="b" l="l" r="r" t="t"/>
                  <a:pathLst>
                    <a:path extrusionOk="0" h="209216" w="922">
                      <a:moveTo>
                        <a:pt x="1" y="0"/>
                      </a:moveTo>
                      <a:lnTo>
                        <a:pt x="921" y="0"/>
                      </a:lnTo>
                      <a:lnTo>
                        <a:pt x="921"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15"/>
                <p:cNvSpPr/>
                <p:nvPr/>
              </p:nvSpPr>
              <p:spPr>
                <a:xfrm>
                  <a:off x="4525075" y="-87425"/>
                  <a:ext cx="23050" cy="5230400"/>
                </a:xfrm>
                <a:custGeom>
                  <a:rect b="b" l="l" r="r" t="t"/>
                  <a:pathLst>
                    <a:path extrusionOk="0" h="209216" w="922">
                      <a:moveTo>
                        <a:pt x="1" y="0"/>
                      </a:moveTo>
                      <a:lnTo>
                        <a:pt x="921" y="0"/>
                      </a:lnTo>
                      <a:lnTo>
                        <a:pt x="921"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15"/>
                <p:cNvSpPr/>
                <p:nvPr/>
              </p:nvSpPr>
              <p:spPr>
                <a:xfrm>
                  <a:off x="4291250" y="-87425"/>
                  <a:ext cx="23050" cy="5230400"/>
                </a:xfrm>
                <a:custGeom>
                  <a:rect b="b" l="l" r="r" t="t"/>
                  <a:pathLst>
                    <a:path extrusionOk="0" h="209216" w="922">
                      <a:moveTo>
                        <a:pt x="1" y="0"/>
                      </a:moveTo>
                      <a:lnTo>
                        <a:pt x="921" y="0"/>
                      </a:lnTo>
                      <a:lnTo>
                        <a:pt x="921"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15"/>
                <p:cNvSpPr/>
                <p:nvPr/>
              </p:nvSpPr>
              <p:spPr>
                <a:xfrm>
                  <a:off x="4057425" y="-87425"/>
                  <a:ext cx="23050" cy="5230400"/>
                </a:xfrm>
                <a:custGeom>
                  <a:rect b="b" l="l" r="r" t="t"/>
                  <a:pathLst>
                    <a:path extrusionOk="0" h="209216" w="922">
                      <a:moveTo>
                        <a:pt x="1" y="0"/>
                      </a:moveTo>
                      <a:lnTo>
                        <a:pt x="922" y="0"/>
                      </a:lnTo>
                      <a:lnTo>
                        <a:pt x="922"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3" name="Google Shape;953;p15"/>
              <p:cNvGrpSpPr/>
              <p:nvPr/>
            </p:nvGrpSpPr>
            <p:grpSpPr>
              <a:xfrm>
                <a:off x="32023" y="-87425"/>
                <a:ext cx="3772550" cy="5230400"/>
                <a:chOff x="4993250" y="-87425"/>
                <a:chExt cx="3772550" cy="5230400"/>
              </a:xfrm>
            </p:grpSpPr>
            <p:sp>
              <p:nvSpPr>
                <p:cNvPr id="954" name="Google Shape;954;p15"/>
                <p:cNvSpPr/>
                <p:nvPr/>
              </p:nvSpPr>
              <p:spPr>
                <a:xfrm>
                  <a:off x="7806950" y="-87425"/>
                  <a:ext cx="23575" cy="5230400"/>
                </a:xfrm>
                <a:custGeom>
                  <a:rect b="b" l="l" r="r" t="t"/>
                  <a:pathLst>
                    <a:path extrusionOk="0" h="209216" w="943">
                      <a:moveTo>
                        <a:pt x="0" y="0"/>
                      </a:moveTo>
                      <a:lnTo>
                        <a:pt x="942" y="0"/>
                      </a:lnTo>
                      <a:lnTo>
                        <a:pt x="942"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15"/>
                <p:cNvSpPr/>
                <p:nvPr/>
              </p:nvSpPr>
              <p:spPr>
                <a:xfrm>
                  <a:off x="7572075" y="-87425"/>
                  <a:ext cx="23575" cy="5230400"/>
                </a:xfrm>
                <a:custGeom>
                  <a:rect b="b" l="l" r="r" t="t"/>
                  <a:pathLst>
                    <a:path extrusionOk="0" h="209216" w="943">
                      <a:moveTo>
                        <a:pt x="1" y="0"/>
                      </a:moveTo>
                      <a:lnTo>
                        <a:pt x="942" y="0"/>
                      </a:lnTo>
                      <a:lnTo>
                        <a:pt x="942"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15"/>
                <p:cNvSpPr/>
                <p:nvPr/>
              </p:nvSpPr>
              <p:spPr>
                <a:xfrm>
                  <a:off x="7337725" y="-87425"/>
                  <a:ext cx="23575" cy="5230400"/>
                </a:xfrm>
                <a:custGeom>
                  <a:rect b="b" l="l" r="r" t="t"/>
                  <a:pathLst>
                    <a:path extrusionOk="0" h="209216" w="943">
                      <a:moveTo>
                        <a:pt x="1" y="0"/>
                      </a:moveTo>
                      <a:lnTo>
                        <a:pt x="943" y="0"/>
                      </a:lnTo>
                      <a:lnTo>
                        <a:pt x="943"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15"/>
                <p:cNvSpPr/>
                <p:nvPr/>
              </p:nvSpPr>
              <p:spPr>
                <a:xfrm>
                  <a:off x="7102875" y="-87425"/>
                  <a:ext cx="23550" cy="5230400"/>
                </a:xfrm>
                <a:custGeom>
                  <a:rect b="b" l="l" r="r" t="t"/>
                  <a:pathLst>
                    <a:path extrusionOk="0" h="209216" w="942">
                      <a:moveTo>
                        <a:pt x="0" y="0"/>
                      </a:moveTo>
                      <a:lnTo>
                        <a:pt x="942" y="0"/>
                      </a:lnTo>
                      <a:lnTo>
                        <a:pt x="942"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15"/>
                <p:cNvSpPr/>
                <p:nvPr/>
              </p:nvSpPr>
              <p:spPr>
                <a:xfrm>
                  <a:off x="6868525" y="-87425"/>
                  <a:ext cx="23575" cy="5230400"/>
                </a:xfrm>
                <a:custGeom>
                  <a:rect b="b" l="l" r="r" t="t"/>
                  <a:pathLst>
                    <a:path extrusionOk="0" h="209216" w="943">
                      <a:moveTo>
                        <a:pt x="1" y="0"/>
                      </a:moveTo>
                      <a:lnTo>
                        <a:pt x="942" y="0"/>
                      </a:lnTo>
                      <a:lnTo>
                        <a:pt x="942"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15"/>
                <p:cNvSpPr/>
                <p:nvPr/>
              </p:nvSpPr>
              <p:spPr>
                <a:xfrm>
                  <a:off x="6634175" y="-87425"/>
                  <a:ext cx="23575" cy="5230400"/>
                </a:xfrm>
                <a:custGeom>
                  <a:rect b="b" l="l" r="r" t="t"/>
                  <a:pathLst>
                    <a:path extrusionOk="0" h="209216" w="943">
                      <a:moveTo>
                        <a:pt x="1" y="0"/>
                      </a:moveTo>
                      <a:lnTo>
                        <a:pt x="942" y="0"/>
                      </a:lnTo>
                      <a:lnTo>
                        <a:pt x="942"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15"/>
                <p:cNvSpPr/>
                <p:nvPr/>
              </p:nvSpPr>
              <p:spPr>
                <a:xfrm>
                  <a:off x="6399825" y="-87425"/>
                  <a:ext cx="23575" cy="5230400"/>
                </a:xfrm>
                <a:custGeom>
                  <a:rect b="b" l="l" r="r" t="t"/>
                  <a:pathLst>
                    <a:path extrusionOk="0" h="209216" w="943">
                      <a:moveTo>
                        <a:pt x="1" y="0"/>
                      </a:moveTo>
                      <a:lnTo>
                        <a:pt x="943" y="0"/>
                      </a:lnTo>
                      <a:lnTo>
                        <a:pt x="943"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15"/>
                <p:cNvSpPr/>
                <p:nvPr/>
              </p:nvSpPr>
              <p:spPr>
                <a:xfrm>
                  <a:off x="6164975" y="-87425"/>
                  <a:ext cx="23550" cy="5230400"/>
                </a:xfrm>
                <a:custGeom>
                  <a:rect b="b" l="l" r="r" t="t"/>
                  <a:pathLst>
                    <a:path extrusionOk="0" h="209216" w="942">
                      <a:moveTo>
                        <a:pt x="0" y="0"/>
                      </a:moveTo>
                      <a:lnTo>
                        <a:pt x="942" y="0"/>
                      </a:lnTo>
                      <a:lnTo>
                        <a:pt x="942"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15"/>
                <p:cNvSpPr/>
                <p:nvPr/>
              </p:nvSpPr>
              <p:spPr>
                <a:xfrm>
                  <a:off x="5930625" y="-87425"/>
                  <a:ext cx="23575" cy="5230400"/>
                </a:xfrm>
                <a:custGeom>
                  <a:rect b="b" l="l" r="r" t="t"/>
                  <a:pathLst>
                    <a:path extrusionOk="0" h="209216" w="943">
                      <a:moveTo>
                        <a:pt x="0" y="0"/>
                      </a:moveTo>
                      <a:lnTo>
                        <a:pt x="942" y="0"/>
                      </a:lnTo>
                      <a:lnTo>
                        <a:pt x="942"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15"/>
                <p:cNvSpPr/>
                <p:nvPr/>
              </p:nvSpPr>
              <p:spPr>
                <a:xfrm>
                  <a:off x="5696275" y="-87425"/>
                  <a:ext cx="23575" cy="5230400"/>
                </a:xfrm>
                <a:custGeom>
                  <a:rect b="b" l="l" r="r" t="t"/>
                  <a:pathLst>
                    <a:path extrusionOk="0" h="209216" w="943">
                      <a:moveTo>
                        <a:pt x="1" y="0"/>
                      </a:moveTo>
                      <a:lnTo>
                        <a:pt x="942" y="0"/>
                      </a:lnTo>
                      <a:lnTo>
                        <a:pt x="942"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15"/>
                <p:cNvSpPr/>
                <p:nvPr/>
              </p:nvSpPr>
              <p:spPr>
                <a:xfrm>
                  <a:off x="5461400" y="-87425"/>
                  <a:ext cx="23575" cy="5230400"/>
                </a:xfrm>
                <a:custGeom>
                  <a:rect b="b" l="l" r="r" t="t"/>
                  <a:pathLst>
                    <a:path extrusionOk="0" h="209216" w="943">
                      <a:moveTo>
                        <a:pt x="1" y="0"/>
                      </a:moveTo>
                      <a:lnTo>
                        <a:pt x="943" y="0"/>
                      </a:lnTo>
                      <a:lnTo>
                        <a:pt x="943"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15"/>
                <p:cNvSpPr/>
                <p:nvPr/>
              </p:nvSpPr>
              <p:spPr>
                <a:xfrm>
                  <a:off x="5227075" y="-87425"/>
                  <a:ext cx="23550" cy="5230400"/>
                </a:xfrm>
                <a:custGeom>
                  <a:rect b="b" l="l" r="r" t="t"/>
                  <a:pathLst>
                    <a:path extrusionOk="0" h="209216" w="942">
                      <a:moveTo>
                        <a:pt x="0" y="0"/>
                      </a:moveTo>
                      <a:lnTo>
                        <a:pt x="942" y="0"/>
                      </a:lnTo>
                      <a:lnTo>
                        <a:pt x="942"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15"/>
                <p:cNvSpPr/>
                <p:nvPr/>
              </p:nvSpPr>
              <p:spPr>
                <a:xfrm>
                  <a:off x="8742750" y="-87425"/>
                  <a:ext cx="23050" cy="5230400"/>
                </a:xfrm>
                <a:custGeom>
                  <a:rect b="b" l="l" r="r" t="t"/>
                  <a:pathLst>
                    <a:path extrusionOk="0" h="209216" w="922">
                      <a:moveTo>
                        <a:pt x="1" y="0"/>
                      </a:moveTo>
                      <a:lnTo>
                        <a:pt x="921" y="0"/>
                      </a:lnTo>
                      <a:lnTo>
                        <a:pt x="921"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15"/>
                <p:cNvSpPr/>
                <p:nvPr/>
              </p:nvSpPr>
              <p:spPr>
                <a:xfrm>
                  <a:off x="8508925" y="-87425"/>
                  <a:ext cx="23050" cy="5230400"/>
                </a:xfrm>
                <a:custGeom>
                  <a:rect b="b" l="l" r="r" t="t"/>
                  <a:pathLst>
                    <a:path extrusionOk="0" h="209216" w="922">
                      <a:moveTo>
                        <a:pt x="1" y="0"/>
                      </a:moveTo>
                      <a:lnTo>
                        <a:pt x="922" y="0"/>
                      </a:lnTo>
                      <a:lnTo>
                        <a:pt x="922"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15"/>
                <p:cNvSpPr/>
                <p:nvPr/>
              </p:nvSpPr>
              <p:spPr>
                <a:xfrm>
                  <a:off x="8275650" y="-87425"/>
                  <a:ext cx="22500" cy="5230400"/>
                </a:xfrm>
                <a:custGeom>
                  <a:rect b="b" l="l" r="r" t="t"/>
                  <a:pathLst>
                    <a:path extrusionOk="0" h="209216" w="900">
                      <a:moveTo>
                        <a:pt x="0" y="0"/>
                      </a:moveTo>
                      <a:lnTo>
                        <a:pt x="900" y="0"/>
                      </a:lnTo>
                      <a:lnTo>
                        <a:pt x="900"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15"/>
                <p:cNvSpPr/>
                <p:nvPr/>
              </p:nvSpPr>
              <p:spPr>
                <a:xfrm>
                  <a:off x="8041300" y="-87425"/>
                  <a:ext cx="23025" cy="5230400"/>
                </a:xfrm>
                <a:custGeom>
                  <a:rect b="b" l="l" r="r" t="t"/>
                  <a:pathLst>
                    <a:path extrusionOk="0" h="209216" w="921">
                      <a:moveTo>
                        <a:pt x="0" y="0"/>
                      </a:moveTo>
                      <a:lnTo>
                        <a:pt x="921" y="0"/>
                      </a:lnTo>
                      <a:lnTo>
                        <a:pt x="921"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15"/>
                <p:cNvSpPr/>
                <p:nvPr/>
              </p:nvSpPr>
              <p:spPr>
                <a:xfrm>
                  <a:off x="4993250" y="-87425"/>
                  <a:ext cx="23025" cy="5230400"/>
                </a:xfrm>
                <a:custGeom>
                  <a:rect b="b" l="l" r="r" t="t"/>
                  <a:pathLst>
                    <a:path extrusionOk="0" h="209216" w="921">
                      <a:moveTo>
                        <a:pt x="0" y="0"/>
                      </a:moveTo>
                      <a:lnTo>
                        <a:pt x="921" y="0"/>
                      </a:lnTo>
                      <a:lnTo>
                        <a:pt x="921"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971" name="Google Shape;971;p15"/>
          <p:cNvSpPr txBox="1"/>
          <p:nvPr>
            <p:ph type="title"/>
          </p:nvPr>
        </p:nvSpPr>
        <p:spPr>
          <a:xfrm>
            <a:off x="2076450" y="1131325"/>
            <a:ext cx="5029200" cy="8418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3600"/>
              <a:buNone/>
              <a:defRPr sz="4800">
                <a:solidFill>
                  <a:schemeClr val="accent1"/>
                </a:solidFill>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972" name="Google Shape;972;p15"/>
          <p:cNvSpPr txBox="1"/>
          <p:nvPr>
            <p:ph hasCustomPrompt="1" idx="2" type="title"/>
          </p:nvPr>
        </p:nvSpPr>
        <p:spPr>
          <a:xfrm>
            <a:off x="3896093" y="3051575"/>
            <a:ext cx="13518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b="1" sz="7200">
                <a:solidFill>
                  <a:schemeClr val="accent4"/>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973" name="Google Shape;973;p15"/>
          <p:cNvSpPr txBox="1"/>
          <p:nvPr>
            <p:ph idx="1" type="subTitle"/>
          </p:nvPr>
        </p:nvSpPr>
        <p:spPr>
          <a:xfrm>
            <a:off x="2185650" y="1973125"/>
            <a:ext cx="4810800" cy="500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2">
    <p:spTree>
      <p:nvGrpSpPr>
        <p:cNvPr id="974" name="Shape 974"/>
        <p:cNvGrpSpPr/>
        <p:nvPr/>
      </p:nvGrpSpPr>
      <p:grpSpPr>
        <a:xfrm>
          <a:off x="0" y="0"/>
          <a:ext cx="0" cy="0"/>
          <a:chOff x="0" y="0"/>
          <a:chExt cx="0" cy="0"/>
        </a:xfrm>
      </p:grpSpPr>
      <p:grpSp>
        <p:nvGrpSpPr>
          <p:cNvPr id="975" name="Google Shape;975;p16"/>
          <p:cNvGrpSpPr/>
          <p:nvPr/>
        </p:nvGrpSpPr>
        <p:grpSpPr>
          <a:xfrm>
            <a:off x="-92602" y="-87425"/>
            <a:ext cx="9236363" cy="5230400"/>
            <a:chOff x="-92602" y="-87425"/>
            <a:chExt cx="9236363" cy="5230400"/>
          </a:xfrm>
        </p:grpSpPr>
        <p:grpSp>
          <p:nvGrpSpPr>
            <p:cNvPr id="976" name="Google Shape;976;p16"/>
            <p:cNvGrpSpPr/>
            <p:nvPr/>
          </p:nvGrpSpPr>
          <p:grpSpPr>
            <a:xfrm>
              <a:off x="-92602" y="102654"/>
              <a:ext cx="9236363" cy="4942725"/>
              <a:chOff x="3913600" y="56400"/>
              <a:chExt cx="5230400" cy="4942725"/>
            </a:xfrm>
          </p:grpSpPr>
          <p:sp>
            <p:nvSpPr>
              <p:cNvPr id="977" name="Google Shape;977;p16"/>
              <p:cNvSpPr/>
              <p:nvPr/>
            </p:nvSpPr>
            <p:spPr>
              <a:xfrm>
                <a:off x="3913600" y="3805925"/>
                <a:ext cx="5230400" cy="23575"/>
              </a:xfrm>
              <a:custGeom>
                <a:rect b="b" l="l" r="r" t="t"/>
                <a:pathLst>
                  <a:path extrusionOk="0" h="943" w="209216">
                    <a:moveTo>
                      <a:pt x="0" y="0"/>
                    </a:moveTo>
                    <a:lnTo>
                      <a:pt x="209215" y="0"/>
                    </a:lnTo>
                    <a:lnTo>
                      <a:pt x="209215" y="942"/>
                    </a:lnTo>
                    <a:lnTo>
                      <a:pt x="0" y="942"/>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16"/>
              <p:cNvSpPr/>
              <p:nvPr/>
            </p:nvSpPr>
            <p:spPr>
              <a:xfrm>
                <a:off x="3913600" y="3571050"/>
                <a:ext cx="5230400" cy="23575"/>
              </a:xfrm>
              <a:custGeom>
                <a:rect b="b" l="l" r="r" t="t"/>
                <a:pathLst>
                  <a:path extrusionOk="0" h="943" w="209216">
                    <a:moveTo>
                      <a:pt x="0" y="1"/>
                    </a:moveTo>
                    <a:lnTo>
                      <a:pt x="209215" y="1"/>
                    </a:lnTo>
                    <a:lnTo>
                      <a:pt x="209215" y="942"/>
                    </a:lnTo>
                    <a:lnTo>
                      <a:pt x="0" y="942"/>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16"/>
              <p:cNvSpPr/>
              <p:nvPr/>
            </p:nvSpPr>
            <p:spPr>
              <a:xfrm>
                <a:off x="3913600" y="3336700"/>
                <a:ext cx="5230400" cy="23575"/>
              </a:xfrm>
              <a:custGeom>
                <a:rect b="b" l="l" r="r" t="t"/>
                <a:pathLst>
                  <a:path extrusionOk="0" h="943" w="209216">
                    <a:moveTo>
                      <a:pt x="0" y="1"/>
                    </a:moveTo>
                    <a:lnTo>
                      <a:pt x="209215" y="1"/>
                    </a:lnTo>
                    <a:lnTo>
                      <a:pt x="209215" y="943"/>
                    </a:lnTo>
                    <a:lnTo>
                      <a:pt x="0" y="943"/>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16"/>
              <p:cNvSpPr/>
              <p:nvPr/>
            </p:nvSpPr>
            <p:spPr>
              <a:xfrm>
                <a:off x="3913600" y="3101850"/>
                <a:ext cx="5230400" cy="23550"/>
              </a:xfrm>
              <a:custGeom>
                <a:rect b="b" l="l" r="r" t="t"/>
                <a:pathLst>
                  <a:path extrusionOk="0" h="942" w="209216">
                    <a:moveTo>
                      <a:pt x="0" y="0"/>
                    </a:moveTo>
                    <a:lnTo>
                      <a:pt x="209215" y="0"/>
                    </a:lnTo>
                    <a:lnTo>
                      <a:pt x="209215" y="942"/>
                    </a:lnTo>
                    <a:lnTo>
                      <a:pt x="0" y="942"/>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16"/>
              <p:cNvSpPr/>
              <p:nvPr/>
            </p:nvSpPr>
            <p:spPr>
              <a:xfrm>
                <a:off x="3913600" y="2867500"/>
                <a:ext cx="5230400" cy="23575"/>
              </a:xfrm>
              <a:custGeom>
                <a:rect b="b" l="l" r="r" t="t"/>
                <a:pathLst>
                  <a:path extrusionOk="0" h="943" w="209216">
                    <a:moveTo>
                      <a:pt x="0" y="1"/>
                    </a:moveTo>
                    <a:lnTo>
                      <a:pt x="209215" y="1"/>
                    </a:lnTo>
                    <a:lnTo>
                      <a:pt x="209215" y="942"/>
                    </a:lnTo>
                    <a:lnTo>
                      <a:pt x="0" y="942"/>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16"/>
              <p:cNvSpPr/>
              <p:nvPr/>
            </p:nvSpPr>
            <p:spPr>
              <a:xfrm>
                <a:off x="3913600" y="2633150"/>
                <a:ext cx="5230400" cy="23575"/>
              </a:xfrm>
              <a:custGeom>
                <a:rect b="b" l="l" r="r" t="t"/>
                <a:pathLst>
                  <a:path extrusionOk="0" h="943" w="209216">
                    <a:moveTo>
                      <a:pt x="0" y="1"/>
                    </a:moveTo>
                    <a:lnTo>
                      <a:pt x="209215" y="1"/>
                    </a:lnTo>
                    <a:lnTo>
                      <a:pt x="209215" y="942"/>
                    </a:lnTo>
                    <a:lnTo>
                      <a:pt x="0" y="942"/>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16"/>
              <p:cNvSpPr/>
              <p:nvPr/>
            </p:nvSpPr>
            <p:spPr>
              <a:xfrm>
                <a:off x="3913600" y="2398800"/>
                <a:ext cx="5230400" cy="23575"/>
              </a:xfrm>
              <a:custGeom>
                <a:rect b="b" l="l" r="r" t="t"/>
                <a:pathLst>
                  <a:path extrusionOk="0" h="943" w="209216">
                    <a:moveTo>
                      <a:pt x="0" y="1"/>
                    </a:moveTo>
                    <a:lnTo>
                      <a:pt x="209215" y="1"/>
                    </a:lnTo>
                    <a:lnTo>
                      <a:pt x="209215" y="943"/>
                    </a:lnTo>
                    <a:lnTo>
                      <a:pt x="0" y="943"/>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16"/>
              <p:cNvSpPr/>
              <p:nvPr/>
            </p:nvSpPr>
            <p:spPr>
              <a:xfrm>
                <a:off x="3913600" y="2163950"/>
                <a:ext cx="5230400" cy="23550"/>
              </a:xfrm>
              <a:custGeom>
                <a:rect b="b" l="l" r="r" t="t"/>
                <a:pathLst>
                  <a:path extrusionOk="0" h="942" w="209216">
                    <a:moveTo>
                      <a:pt x="0" y="0"/>
                    </a:moveTo>
                    <a:lnTo>
                      <a:pt x="209215" y="0"/>
                    </a:lnTo>
                    <a:lnTo>
                      <a:pt x="209215" y="942"/>
                    </a:lnTo>
                    <a:lnTo>
                      <a:pt x="0" y="942"/>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16"/>
              <p:cNvSpPr/>
              <p:nvPr/>
            </p:nvSpPr>
            <p:spPr>
              <a:xfrm>
                <a:off x="3913600" y="1929600"/>
                <a:ext cx="5230400" cy="23575"/>
              </a:xfrm>
              <a:custGeom>
                <a:rect b="b" l="l" r="r" t="t"/>
                <a:pathLst>
                  <a:path extrusionOk="0" h="943" w="209216">
                    <a:moveTo>
                      <a:pt x="0" y="0"/>
                    </a:moveTo>
                    <a:lnTo>
                      <a:pt x="209215" y="0"/>
                    </a:lnTo>
                    <a:lnTo>
                      <a:pt x="209215" y="942"/>
                    </a:lnTo>
                    <a:lnTo>
                      <a:pt x="0" y="942"/>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16"/>
              <p:cNvSpPr/>
              <p:nvPr/>
            </p:nvSpPr>
            <p:spPr>
              <a:xfrm>
                <a:off x="3913600" y="1695250"/>
                <a:ext cx="5230400" cy="23575"/>
              </a:xfrm>
              <a:custGeom>
                <a:rect b="b" l="l" r="r" t="t"/>
                <a:pathLst>
                  <a:path extrusionOk="0" h="943" w="209216">
                    <a:moveTo>
                      <a:pt x="0" y="1"/>
                    </a:moveTo>
                    <a:lnTo>
                      <a:pt x="209215" y="1"/>
                    </a:lnTo>
                    <a:lnTo>
                      <a:pt x="209215" y="942"/>
                    </a:lnTo>
                    <a:lnTo>
                      <a:pt x="0" y="942"/>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16"/>
              <p:cNvSpPr/>
              <p:nvPr/>
            </p:nvSpPr>
            <p:spPr>
              <a:xfrm>
                <a:off x="3913600" y="1460375"/>
                <a:ext cx="5230400" cy="23575"/>
              </a:xfrm>
              <a:custGeom>
                <a:rect b="b" l="l" r="r" t="t"/>
                <a:pathLst>
                  <a:path extrusionOk="0" h="943" w="209216">
                    <a:moveTo>
                      <a:pt x="0" y="1"/>
                    </a:moveTo>
                    <a:lnTo>
                      <a:pt x="209215" y="1"/>
                    </a:lnTo>
                    <a:lnTo>
                      <a:pt x="209215" y="943"/>
                    </a:lnTo>
                    <a:lnTo>
                      <a:pt x="0" y="943"/>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16"/>
              <p:cNvSpPr/>
              <p:nvPr/>
            </p:nvSpPr>
            <p:spPr>
              <a:xfrm>
                <a:off x="3913600" y="1226050"/>
                <a:ext cx="5230400" cy="23550"/>
              </a:xfrm>
              <a:custGeom>
                <a:rect b="b" l="l" r="r" t="t"/>
                <a:pathLst>
                  <a:path extrusionOk="0" h="942" w="209216">
                    <a:moveTo>
                      <a:pt x="0" y="0"/>
                    </a:moveTo>
                    <a:lnTo>
                      <a:pt x="209215" y="0"/>
                    </a:lnTo>
                    <a:lnTo>
                      <a:pt x="209215" y="942"/>
                    </a:lnTo>
                    <a:lnTo>
                      <a:pt x="0" y="942"/>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16"/>
              <p:cNvSpPr/>
              <p:nvPr/>
            </p:nvSpPr>
            <p:spPr>
              <a:xfrm>
                <a:off x="3913600" y="4976075"/>
                <a:ext cx="5230400" cy="23050"/>
              </a:xfrm>
              <a:custGeom>
                <a:rect b="b" l="l" r="r" t="t"/>
                <a:pathLst>
                  <a:path extrusionOk="0" h="922" w="209216">
                    <a:moveTo>
                      <a:pt x="0" y="1"/>
                    </a:moveTo>
                    <a:lnTo>
                      <a:pt x="209215" y="1"/>
                    </a:lnTo>
                    <a:lnTo>
                      <a:pt x="209215" y="921"/>
                    </a:lnTo>
                    <a:lnTo>
                      <a:pt x="0" y="92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16"/>
              <p:cNvSpPr/>
              <p:nvPr/>
            </p:nvSpPr>
            <p:spPr>
              <a:xfrm>
                <a:off x="3913600" y="4741725"/>
                <a:ext cx="5230400" cy="23050"/>
              </a:xfrm>
              <a:custGeom>
                <a:rect b="b" l="l" r="r" t="t"/>
                <a:pathLst>
                  <a:path extrusionOk="0" h="922" w="209216">
                    <a:moveTo>
                      <a:pt x="0" y="1"/>
                    </a:moveTo>
                    <a:lnTo>
                      <a:pt x="209215" y="1"/>
                    </a:lnTo>
                    <a:lnTo>
                      <a:pt x="209215" y="921"/>
                    </a:lnTo>
                    <a:lnTo>
                      <a:pt x="0" y="92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16"/>
              <p:cNvSpPr/>
              <p:nvPr/>
            </p:nvSpPr>
            <p:spPr>
              <a:xfrm>
                <a:off x="3913600" y="4507900"/>
                <a:ext cx="5230400" cy="23050"/>
              </a:xfrm>
              <a:custGeom>
                <a:rect b="b" l="l" r="r" t="t"/>
                <a:pathLst>
                  <a:path extrusionOk="0" h="922" w="209216">
                    <a:moveTo>
                      <a:pt x="0" y="1"/>
                    </a:moveTo>
                    <a:lnTo>
                      <a:pt x="209215" y="1"/>
                    </a:lnTo>
                    <a:lnTo>
                      <a:pt x="209215" y="922"/>
                    </a:lnTo>
                    <a:lnTo>
                      <a:pt x="0" y="922"/>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16"/>
              <p:cNvSpPr/>
              <p:nvPr/>
            </p:nvSpPr>
            <p:spPr>
              <a:xfrm>
                <a:off x="3913600" y="4274625"/>
                <a:ext cx="5230400" cy="22500"/>
              </a:xfrm>
              <a:custGeom>
                <a:rect b="b" l="l" r="r" t="t"/>
                <a:pathLst>
                  <a:path extrusionOk="0" h="900" w="209216">
                    <a:moveTo>
                      <a:pt x="0" y="0"/>
                    </a:moveTo>
                    <a:lnTo>
                      <a:pt x="209215" y="0"/>
                    </a:lnTo>
                    <a:lnTo>
                      <a:pt x="209215" y="900"/>
                    </a:lnTo>
                    <a:lnTo>
                      <a:pt x="0" y="90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16"/>
              <p:cNvSpPr/>
              <p:nvPr/>
            </p:nvSpPr>
            <p:spPr>
              <a:xfrm>
                <a:off x="3913600" y="4040275"/>
                <a:ext cx="5230400" cy="23025"/>
              </a:xfrm>
              <a:custGeom>
                <a:rect b="b" l="l" r="r" t="t"/>
                <a:pathLst>
                  <a:path extrusionOk="0" h="921" w="209216">
                    <a:moveTo>
                      <a:pt x="0" y="0"/>
                    </a:moveTo>
                    <a:lnTo>
                      <a:pt x="209215" y="0"/>
                    </a:lnTo>
                    <a:lnTo>
                      <a:pt x="209215" y="921"/>
                    </a:lnTo>
                    <a:lnTo>
                      <a:pt x="0" y="92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16"/>
              <p:cNvSpPr/>
              <p:nvPr/>
            </p:nvSpPr>
            <p:spPr>
              <a:xfrm>
                <a:off x="3913600" y="992225"/>
                <a:ext cx="5230400" cy="23025"/>
              </a:xfrm>
              <a:custGeom>
                <a:rect b="b" l="l" r="r" t="t"/>
                <a:pathLst>
                  <a:path extrusionOk="0" h="921" w="209216">
                    <a:moveTo>
                      <a:pt x="0" y="0"/>
                    </a:moveTo>
                    <a:lnTo>
                      <a:pt x="209215" y="0"/>
                    </a:lnTo>
                    <a:lnTo>
                      <a:pt x="209215" y="921"/>
                    </a:lnTo>
                    <a:lnTo>
                      <a:pt x="0" y="92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16"/>
              <p:cNvSpPr/>
              <p:nvPr/>
            </p:nvSpPr>
            <p:spPr>
              <a:xfrm>
                <a:off x="3913600" y="757875"/>
                <a:ext cx="5230400" cy="23050"/>
              </a:xfrm>
              <a:custGeom>
                <a:rect b="b" l="l" r="r" t="t"/>
                <a:pathLst>
                  <a:path extrusionOk="0" h="922" w="209216">
                    <a:moveTo>
                      <a:pt x="0" y="1"/>
                    </a:moveTo>
                    <a:lnTo>
                      <a:pt x="209215" y="1"/>
                    </a:lnTo>
                    <a:lnTo>
                      <a:pt x="209215" y="921"/>
                    </a:lnTo>
                    <a:lnTo>
                      <a:pt x="0" y="92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16"/>
              <p:cNvSpPr/>
              <p:nvPr/>
            </p:nvSpPr>
            <p:spPr>
              <a:xfrm>
                <a:off x="3913600" y="524050"/>
                <a:ext cx="5230400" cy="23050"/>
              </a:xfrm>
              <a:custGeom>
                <a:rect b="b" l="l" r="r" t="t"/>
                <a:pathLst>
                  <a:path extrusionOk="0" h="922" w="209216">
                    <a:moveTo>
                      <a:pt x="0" y="1"/>
                    </a:moveTo>
                    <a:lnTo>
                      <a:pt x="209215" y="1"/>
                    </a:lnTo>
                    <a:lnTo>
                      <a:pt x="209215" y="921"/>
                    </a:lnTo>
                    <a:lnTo>
                      <a:pt x="0" y="92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16"/>
              <p:cNvSpPr/>
              <p:nvPr/>
            </p:nvSpPr>
            <p:spPr>
              <a:xfrm>
                <a:off x="3913600" y="290225"/>
                <a:ext cx="5230400" cy="23050"/>
              </a:xfrm>
              <a:custGeom>
                <a:rect b="b" l="l" r="r" t="t"/>
                <a:pathLst>
                  <a:path extrusionOk="0" h="922" w="209216">
                    <a:moveTo>
                      <a:pt x="0" y="1"/>
                    </a:moveTo>
                    <a:lnTo>
                      <a:pt x="209215" y="1"/>
                    </a:lnTo>
                    <a:lnTo>
                      <a:pt x="209215" y="921"/>
                    </a:lnTo>
                    <a:lnTo>
                      <a:pt x="0" y="92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16"/>
              <p:cNvSpPr/>
              <p:nvPr/>
            </p:nvSpPr>
            <p:spPr>
              <a:xfrm>
                <a:off x="3913600" y="56400"/>
                <a:ext cx="5230400" cy="23050"/>
              </a:xfrm>
              <a:custGeom>
                <a:rect b="b" l="l" r="r" t="t"/>
                <a:pathLst>
                  <a:path extrusionOk="0" h="922" w="209216">
                    <a:moveTo>
                      <a:pt x="0" y="1"/>
                    </a:moveTo>
                    <a:lnTo>
                      <a:pt x="209215" y="1"/>
                    </a:lnTo>
                    <a:lnTo>
                      <a:pt x="209215" y="922"/>
                    </a:lnTo>
                    <a:lnTo>
                      <a:pt x="0" y="922"/>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9" name="Google Shape;999;p16"/>
            <p:cNvGrpSpPr/>
            <p:nvPr/>
          </p:nvGrpSpPr>
          <p:grpSpPr>
            <a:xfrm>
              <a:off x="108223" y="-87425"/>
              <a:ext cx="8931123" cy="5230400"/>
              <a:chOff x="32023" y="-87425"/>
              <a:chExt cx="8931123" cy="5230400"/>
            </a:xfrm>
          </p:grpSpPr>
          <p:grpSp>
            <p:nvGrpSpPr>
              <p:cNvPr id="1000" name="Google Shape;1000;p16"/>
              <p:cNvGrpSpPr/>
              <p:nvPr/>
            </p:nvGrpSpPr>
            <p:grpSpPr>
              <a:xfrm>
                <a:off x="4020421" y="-87425"/>
                <a:ext cx="4942725" cy="5230400"/>
                <a:chOff x="4057425" y="-87425"/>
                <a:chExt cx="4942725" cy="5230400"/>
              </a:xfrm>
            </p:grpSpPr>
            <p:sp>
              <p:nvSpPr>
                <p:cNvPr id="1001" name="Google Shape;1001;p16"/>
                <p:cNvSpPr/>
                <p:nvPr/>
              </p:nvSpPr>
              <p:spPr>
                <a:xfrm>
                  <a:off x="7806950" y="-87425"/>
                  <a:ext cx="23575" cy="5230400"/>
                </a:xfrm>
                <a:custGeom>
                  <a:rect b="b" l="l" r="r" t="t"/>
                  <a:pathLst>
                    <a:path extrusionOk="0" h="209216" w="943">
                      <a:moveTo>
                        <a:pt x="0" y="0"/>
                      </a:moveTo>
                      <a:lnTo>
                        <a:pt x="942" y="0"/>
                      </a:lnTo>
                      <a:lnTo>
                        <a:pt x="942"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16"/>
                <p:cNvSpPr/>
                <p:nvPr/>
              </p:nvSpPr>
              <p:spPr>
                <a:xfrm>
                  <a:off x="7572075" y="-87425"/>
                  <a:ext cx="23575" cy="5230400"/>
                </a:xfrm>
                <a:custGeom>
                  <a:rect b="b" l="l" r="r" t="t"/>
                  <a:pathLst>
                    <a:path extrusionOk="0" h="209216" w="943">
                      <a:moveTo>
                        <a:pt x="1" y="0"/>
                      </a:moveTo>
                      <a:lnTo>
                        <a:pt x="942" y="0"/>
                      </a:lnTo>
                      <a:lnTo>
                        <a:pt x="942"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16"/>
                <p:cNvSpPr/>
                <p:nvPr/>
              </p:nvSpPr>
              <p:spPr>
                <a:xfrm>
                  <a:off x="7337725" y="-87425"/>
                  <a:ext cx="23575" cy="5230400"/>
                </a:xfrm>
                <a:custGeom>
                  <a:rect b="b" l="l" r="r" t="t"/>
                  <a:pathLst>
                    <a:path extrusionOk="0" h="209216" w="943">
                      <a:moveTo>
                        <a:pt x="1" y="0"/>
                      </a:moveTo>
                      <a:lnTo>
                        <a:pt x="943" y="0"/>
                      </a:lnTo>
                      <a:lnTo>
                        <a:pt x="943"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16"/>
                <p:cNvSpPr/>
                <p:nvPr/>
              </p:nvSpPr>
              <p:spPr>
                <a:xfrm>
                  <a:off x="7102875" y="-87425"/>
                  <a:ext cx="23550" cy="5230400"/>
                </a:xfrm>
                <a:custGeom>
                  <a:rect b="b" l="l" r="r" t="t"/>
                  <a:pathLst>
                    <a:path extrusionOk="0" h="209216" w="942">
                      <a:moveTo>
                        <a:pt x="0" y="0"/>
                      </a:moveTo>
                      <a:lnTo>
                        <a:pt x="942" y="0"/>
                      </a:lnTo>
                      <a:lnTo>
                        <a:pt x="942"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16"/>
                <p:cNvSpPr/>
                <p:nvPr/>
              </p:nvSpPr>
              <p:spPr>
                <a:xfrm>
                  <a:off x="6868525" y="-87425"/>
                  <a:ext cx="23575" cy="5230400"/>
                </a:xfrm>
                <a:custGeom>
                  <a:rect b="b" l="l" r="r" t="t"/>
                  <a:pathLst>
                    <a:path extrusionOk="0" h="209216" w="943">
                      <a:moveTo>
                        <a:pt x="1" y="0"/>
                      </a:moveTo>
                      <a:lnTo>
                        <a:pt x="942" y="0"/>
                      </a:lnTo>
                      <a:lnTo>
                        <a:pt x="942"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16"/>
                <p:cNvSpPr/>
                <p:nvPr/>
              </p:nvSpPr>
              <p:spPr>
                <a:xfrm>
                  <a:off x="6634175" y="-87425"/>
                  <a:ext cx="23575" cy="5230400"/>
                </a:xfrm>
                <a:custGeom>
                  <a:rect b="b" l="l" r="r" t="t"/>
                  <a:pathLst>
                    <a:path extrusionOk="0" h="209216" w="943">
                      <a:moveTo>
                        <a:pt x="1" y="0"/>
                      </a:moveTo>
                      <a:lnTo>
                        <a:pt x="942" y="0"/>
                      </a:lnTo>
                      <a:lnTo>
                        <a:pt x="942"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16"/>
                <p:cNvSpPr/>
                <p:nvPr/>
              </p:nvSpPr>
              <p:spPr>
                <a:xfrm>
                  <a:off x="6399825" y="-87425"/>
                  <a:ext cx="23575" cy="5230400"/>
                </a:xfrm>
                <a:custGeom>
                  <a:rect b="b" l="l" r="r" t="t"/>
                  <a:pathLst>
                    <a:path extrusionOk="0" h="209216" w="943">
                      <a:moveTo>
                        <a:pt x="1" y="0"/>
                      </a:moveTo>
                      <a:lnTo>
                        <a:pt x="943" y="0"/>
                      </a:lnTo>
                      <a:lnTo>
                        <a:pt x="943"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16"/>
                <p:cNvSpPr/>
                <p:nvPr/>
              </p:nvSpPr>
              <p:spPr>
                <a:xfrm>
                  <a:off x="6164975" y="-87425"/>
                  <a:ext cx="23550" cy="5230400"/>
                </a:xfrm>
                <a:custGeom>
                  <a:rect b="b" l="l" r="r" t="t"/>
                  <a:pathLst>
                    <a:path extrusionOk="0" h="209216" w="942">
                      <a:moveTo>
                        <a:pt x="0" y="0"/>
                      </a:moveTo>
                      <a:lnTo>
                        <a:pt x="942" y="0"/>
                      </a:lnTo>
                      <a:lnTo>
                        <a:pt x="942"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16"/>
                <p:cNvSpPr/>
                <p:nvPr/>
              </p:nvSpPr>
              <p:spPr>
                <a:xfrm>
                  <a:off x="5930625" y="-87425"/>
                  <a:ext cx="23575" cy="5230400"/>
                </a:xfrm>
                <a:custGeom>
                  <a:rect b="b" l="l" r="r" t="t"/>
                  <a:pathLst>
                    <a:path extrusionOk="0" h="209216" w="943">
                      <a:moveTo>
                        <a:pt x="0" y="0"/>
                      </a:moveTo>
                      <a:lnTo>
                        <a:pt x="942" y="0"/>
                      </a:lnTo>
                      <a:lnTo>
                        <a:pt x="942"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16"/>
                <p:cNvSpPr/>
                <p:nvPr/>
              </p:nvSpPr>
              <p:spPr>
                <a:xfrm>
                  <a:off x="5696275" y="-87425"/>
                  <a:ext cx="23575" cy="5230400"/>
                </a:xfrm>
                <a:custGeom>
                  <a:rect b="b" l="l" r="r" t="t"/>
                  <a:pathLst>
                    <a:path extrusionOk="0" h="209216" w="943">
                      <a:moveTo>
                        <a:pt x="1" y="0"/>
                      </a:moveTo>
                      <a:lnTo>
                        <a:pt x="942" y="0"/>
                      </a:lnTo>
                      <a:lnTo>
                        <a:pt x="942"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16"/>
                <p:cNvSpPr/>
                <p:nvPr/>
              </p:nvSpPr>
              <p:spPr>
                <a:xfrm>
                  <a:off x="5461400" y="-87425"/>
                  <a:ext cx="23575" cy="5230400"/>
                </a:xfrm>
                <a:custGeom>
                  <a:rect b="b" l="l" r="r" t="t"/>
                  <a:pathLst>
                    <a:path extrusionOk="0" h="209216" w="943">
                      <a:moveTo>
                        <a:pt x="1" y="0"/>
                      </a:moveTo>
                      <a:lnTo>
                        <a:pt x="943" y="0"/>
                      </a:lnTo>
                      <a:lnTo>
                        <a:pt x="943"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16"/>
                <p:cNvSpPr/>
                <p:nvPr/>
              </p:nvSpPr>
              <p:spPr>
                <a:xfrm>
                  <a:off x="5227075" y="-87425"/>
                  <a:ext cx="23550" cy="5230400"/>
                </a:xfrm>
                <a:custGeom>
                  <a:rect b="b" l="l" r="r" t="t"/>
                  <a:pathLst>
                    <a:path extrusionOk="0" h="209216" w="942">
                      <a:moveTo>
                        <a:pt x="0" y="0"/>
                      </a:moveTo>
                      <a:lnTo>
                        <a:pt x="942" y="0"/>
                      </a:lnTo>
                      <a:lnTo>
                        <a:pt x="942"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16"/>
                <p:cNvSpPr/>
                <p:nvPr/>
              </p:nvSpPr>
              <p:spPr>
                <a:xfrm>
                  <a:off x="8977100" y="-87425"/>
                  <a:ext cx="23050" cy="5230400"/>
                </a:xfrm>
                <a:custGeom>
                  <a:rect b="b" l="l" r="r" t="t"/>
                  <a:pathLst>
                    <a:path extrusionOk="0" h="209216" w="922">
                      <a:moveTo>
                        <a:pt x="1" y="0"/>
                      </a:moveTo>
                      <a:lnTo>
                        <a:pt x="921" y="0"/>
                      </a:lnTo>
                      <a:lnTo>
                        <a:pt x="921"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16"/>
                <p:cNvSpPr/>
                <p:nvPr/>
              </p:nvSpPr>
              <p:spPr>
                <a:xfrm>
                  <a:off x="8742750" y="-87425"/>
                  <a:ext cx="23050" cy="5230400"/>
                </a:xfrm>
                <a:custGeom>
                  <a:rect b="b" l="l" r="r" t="t"/>
                  <a:pathLst>
                    <a:path extrusionOk="0" h="209216" w="922">
                      <a:moveTo>
                        <a:pt x="1" y="0"/>
                      </a:moveTo>
                      <a:lnTo>
                        <a:pt x="921" y="0"/>
                      </a:lnTo>
                      <a:lnTo>
                        <a:pt x="921"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16"/>
                <p:cNvSpPr/>
                <p:nvPr/>
              </p:nvSpPr>
              <p:spPr>
                <a:xfrm>
                  <a:off x="8508925" y="-87425"/>
                  <a:ext cx="23050" cy="5230400"/>
                </a:xfrm>
                <a:custGeom>
                  <a:rect b="b" l="l" r="r" t="t"/>
                  <a:pathLst>
                    <a:path extrusionOk="0" h="209216" w="922">
                      <a:moveTo>
                        <a:pt x="1" y="0"/>
                      </a:moveTo>
                      <a:lnTo>
                        <a:pt x="922" y="0"/>
                      </a:lnTo>
                      <a:lnTo>
                        <a:pt x="922"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16"/>
                <p:cNvSpPr/>
                <p:nvPr/>
              </p:nvSpPr>
              <p:spPr>
                <a:xfrm>
                  <a:off x="8275650" y="-87425"/>
                  <a:ext cx="22500" cy="5230400"/>
                </a:xfrm>
                <a:custGeom>
                  <a:rect b="b" l="l" r="r" t="t"/>
                  <a:pathLst>
                    <a:path extrusionOk="0" h="209216" w="900">
                      <a:moveTo>
                        <a:pt x="0" y="0"/>
                      </a:moveTo>
                      <a:lnTo>
                        <a:pt x="900" y="0"/>
                      </a:lnTo>
                      <a:lnTo>
                        <a:pt x="900"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16"/>
                <p:cNvSpPr/>
                <p:nvPr/>
              </p:nvSpPr>
              <p:spPr>
                <a:xfrm>
                  <a:off x="8041300" y="-87425"/>
                  <a:ext cx="23025" cy="5230400"/>
                </a:xfrm>
                <a:custGeom>
                  <a:rect b="b" l="l" r="r" t="t"/>
                  <a:pathLst>
                    <a:path extrusionOk="0" h="209216" w="921">
                      <a:moveTo>
                        <a:pt x="0" y="0"/>
                      </a:moveTo>
                      <a:lnTo>
                        <a:pt x="921" y="0"/>
                      </a:lnTo>
                      <a:lnTo>
                        <a:pt x="921"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16"/>
                <p:cNvSpPr/>
                <p:nvPr/>
              </p:nvSpPr>
              <p:spPr>
                <a:xfrm>
                  <a:off x="4993250" y="-87425"/>
                  <a:ext cx="23025" cy="5230400"/>
                </a:xfrm>
                <a:custGeom>
                  <a:rect b="b" l="l" r="r" t="t"/>
                  <a:pathLst>
                    <a:path extrusionOk="0" h="209216" w="921">
                      <a:moveTo>
                        <a:pt x="0" y="0"/>
                      </a:moveTo>
                      <a:lnTo>
                        <a:pt x="921" y="0"/>
                      </a:lnTo>
                      <a:lnTo>
                        <a:pt x="921"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16"/>
                <p:cNvSpPr/>
                <p:nvPr/>
              </p:nvSpPr>
              <p:spPr>
                <a:xfrm>
                  <a:off x="4758900" y="-87425"/>
                  <a:ext cx="23050" cy="5230400"/>
                </a:xfrm>
                <a:custGeom>
                  <a:rect b="b" l="l" r="r" t="t"/>
                  <a:pathLst>
                    <a:path extrusionOk="0" h="209216" w="922">
                      <a:moveTo>
                        <a:pt x="1" y="0"/>
                      </a:moveTo>
                      <a:lnTo>
                        <a:pt x="921" y="0"/>
                      </a:lnTo>
                      <a:lnTo>
                        <a:pt x="921"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16"/>
                <p:cNvSpPr/>
                <p:nvPr/>
              </p:nvSpPr>
              <p:spPr>
                <a:xfrm>
                  <a:off x="4525075" y="-87425"/>
                  <a:ext cx="23050" cy="5230400"/>
                </a:xfrm>
                <a:custGeom>
                  <a:rect b="b" l="l" r="r" t="t"/>
                  <a:pathLst>
                    <a:path extrusionOk="0" h="209216" w="922">
                      <a:moveTo>
                        <a:pt x="1" y="0"/>
                      </a:moveTo>
                      <a:lnTo>
                        <a:pt x="921" y="0"/>
                      </a:lnTo>
                      <a:lnTo>
                        <a:pt x="921"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16"/>
                <p:cNvSpPr/>
                <p:nvPr/>
              </p:nvSpPr>
              <p:spPr>
                <a:xfrm>
                  <a:off x="4291250" y="-87425"/>
                  <a:ext cx="23050" cy="5230400"/>
                </a:xfrm>
                <a:custGeom>
                  <a:rect b="b" l="l" r="r" t="t"/>
                  <a:pathLst>
                    <a:path extrusionOk="0" h="209216" w="922">
                      <a:moveTo>
                        <a:pt x="1" y="0"/>
                      </a:moveTo>
                      <a:lnTo>
                        <a:pt x="921" y="0"/>
                      </a:lnTo>
                      <a:lnTo>
                        <a:pt x="921"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16"/>
                <p:cNvSpPr/>
                <p:nvPr/>
              </p:nvSpPr>
              <p:spPr>
                <a:xfrm>
                  <a:off x="4057425" y="-87425"/>
                  <a:ext cx="23050" cy="5230400"/>
                </a:xfrm>
                <a:custGeom>
                  <a:rect b="b" l="l" r="r" t="t"/>
                  <a:pathLst>
                    <a:path extrusionOk="0" h="209216" w="922">
                      <a:moveTo>
                        <a:pt x="1" y="0"/>
                      </a:moveTo>
                      <a:lnTo>
                        <a:pt x="922" y="0"/>
                      </a:lnTo>
                      <a:lnTo>
                        <a:pt x="922"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3" name="Google Shape;1023;p16"/>
              <p:cNvGrpSpPr/>
              <p:nvPr/>
            </p:nvGrpSpPr>
            <p:grpSpPr>
              <a:xfrm>
                <a:off x="32023" y="-87425"/>
                <a:ext cx="3772550" cy="5230400"/>
                <a:chOff x="4993250" y="-87425"/>
                <a:chExt cx="3772550" cy="5230400"/>
              </a:xfrm>
            </p:grpSpPr>
            <p:sp>
              <p:nvSpPr>
                <p:cNvPr id="1024" name="Google Shape;1024;p16"/>
                <p:cNvSpPr/>
                <p:nvPr/>
              </p:nvSpPr>
              <p:spPr>
                <a:xfrm>
                  <a:off x="7806950" y="-87425"/>
                  <a:ext cx="23575" cy="5230400"/>
                </a:xfrm>
                <a:custGeom>
                  <a:rect b="b" l="l" r="r" t="t"/>
                  <a:pathLst>
                    <a:path extrusionOk="0" h="209216" w="943">
                      <a:moveTo>
                        <a:pt x="0" y="0"/>
                      </a:moveTo>
                      <a:lnTo>
                        <a:pt x="942" y="0"/>
                      </a:lnTo>
                      <a:lnTo>
                        <a:pt x="942"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16"/>
                <p:cNvSpPr/>
                <p:nvPr/>
              </p:nvSpPr>
              <p:spPr>
                <a:xfrm>
                  <a:off x="7572075" y="-87425"/>
                  <a:ext cx="23575" cy="5230400"/>
                </a:xfrm>
                <a:custGeom>
                  <a:rect b="b" l="l" r="r" t="t"/>
                  <a:pathLst>
                    <a:path extrusionOk="0" h="209216" w="943">
                      <a:moveTo>
                        <a:pt x="1" y="0"/>
                      </a:moveTo>
                      <a:lnTo>
                        <a:pt x="942" y="0"/>
                      </a:lnTo>
                      <a:lnTo>
                        <a:pt x="942"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16"/>
                <p:cNvSpPr/>
                <p:nvPr/>
              </p:nvSpPr>
              <p:spPr>
                <a:xfrm>
                  <a:off x="7337725" y="-87425"/>
                  <a:ext cx="23575" cy="5230400"/>
                </a:xfrm>
                <a:custGeom>
                  <a:rect b="b" l="l" r="r" t="t"/>
                  <a:pathLst>
                    <a:path extrusionOk="0" h="209216" w="943">
                      <a:moveTo>
                        <a:pt x="1" y="0"/>
                      </a:moveTo>
                      <a:lnTo>
                        <a:pt x="943" y="0"/>
                      </a:lnTo>
                      <a:lnTo>
                        <a:pt x="943"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16"/>
                <p:cNvSpPr/>
                <p:nvPr/>
              </p:nvSpPr>
              <p:spPr>
                <a:xfrm>
                  <a:off x="7102875" y="-87425"/>
                  <a:ext cx="23550" cy="5230400"/>
                </a:xfrm>
                <a:custGeom>
                  <a:rect b="b" l="l" r="r" t="t"/>
                  <a:pathLst>
                    <a:path extrusionOk="0" h="209216" w="942">
                      <a:moveTo>
                        <a:pt x="0" y="0"/>
                      </a:moveTo>
                      <a:lnTo>
                        <a:pt x="942" y="0"/>
                      </a:lnTo>
                      <a:lnTo>
                        <a:pt x="942"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16"/>
                <p:cNvSpPr/>
                <p:nvPr/>
              </p:nvSpPr>
              <p:spPr>
                <a:xfrm>
                  <a:off x="6868525" y="-87425"/>
                  <a:ext cx="23575" cy="5230400"/>
                </a:xfrm>
                <a:custGeom>
                  <a:rect b="b" l="l" r="r" t="t"/>
                  <a:pathLst>
                    <a:path extrusionOk="0" h="209216" w="943">
                      <a:moveTo>
                        <a:pt x="1" y="0"/>
                      </a:moveTo>
                      <a:lnTo>
                        <a:pt x="942" y="0"/>
                      </a:lnTo>
                      <a:lnTo>
                        <a:pt x="942"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16"/>
                <p:cNvSpPr/>
                <p:nvPr/>
              </p:nvSpPr>
              <p:spPr>
                <a:xfrm>
                  <a:off x="6634175" y="-87425"/>
                  <a:ext cx="23575" cy="5230400"/>
                </a:xfrm>
                <a:custGeom>
                  <a:rect b="b" l="l" r="r" t="t"/>
                  <a:pathLst>
                    <a:path extrusionOk="0" h="209216" w="943">
                      <a:moveTo>
                        <a:pt x="1" y="0"/>
                      </a:moveTo>
                      <a:lnTo>
                        <a:pt x="942" y="0"/>
                      </a:lnTo>
                      <a:lnTo>
                        <a:pt x="942"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16"/>
                <p:cNvSpPr/>
                <p:nvPr/>
              </p:nvSpPr>
              <p:spPr>
                <a:xfrm>
                  <a:off x="6399825" y="-87425"/>
                  <a:ext cx="23575" cy="5230400"/>
                </a:xfrm>
                <a:custGeom>
                  <a:rect b="b" l="l" r="r" t="t"/>
                  <a:pathLst>
                    <a:path extrusionOk="0" h="209216" w="943">
                      <a:moveTo>
                        <a:pt x="1" y="0"/>
                      </a:moveTo>
                      <a:lnTo>
                        <a:pt x="943" y="0"/>
                      </a:lnTo>
                      <a:lnTo>
                        <a:pt x="943"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16"/>
                <p:cNvSpPr/>
                <p:nvPr/>
              </p:nvSpPr>
              <p:spPr>
                <a:xfrm>
                  <a:off x="6164975" y="-87425"/>
                  <a:ext cx="23550" cy="5230400"/>
                </a:xfrm>
                <a:custGeom>
                  <a:rect b="b" l="l" r="r" t="t"/>
                  <a:pathLst>
                    <a:path extrusionOk="0" h="209216" w="942">
                      <a:moveTo>
                        <a:pt x="0" y="0"/>
                      </a:moveTo>
                      <a:lnTo>
                        <a:pt x="942" y="0"/>
                      </a:lnTo>
                      <a:lnTo>
                        <a:pt x="942"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16"/>
                <p:cNvSpPr/>
                <p:nvPr/>
              </p:nvSpPr>
              <p:spPr>
                <a:xfrm>
                  <a:off x="5930625" y="-87425"/>
                  <a:ext cx="23575" cy="5230400"/>
                </a:xfrm>
                <a:custGeom>
                  <a:rect b="b" l="l" r="r" t="t"/>
                  <a:pathLst>
                    <a:path extrusionOk="0" h="209216" w="943">
                      <a:moveTo>
                        <a:pt x="0" y="0"/>
                      </a:moveTo>
                      <a:lnTo>
                        <a:pt x="942" y="0"/>
                      </a:lnTo>
                      <a:lnTo>
                        <a:pt x="942"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16"/>
                <p:cNvSpPr/>
                <p:nvPr/>
              </p:nvSpPr>
              <p:spPr>
                <a:xfrm>
                  <a:off x="5696275" y="-87425"/>
                  <a:ext cx="23575" cy="5230400"/>
                </a:xfrm>
                <a:custGeom>
                  <a:rect b="b" l="l" r="r" t="t"/>
                  <a:pathLst>
                    <a:path extrusionOk="0" h="209216" w="943">
                      <a:moveTo>
                        <a:pt x="1" y="0"/>
                      </a:moveTo>
                      <a:lnTo>
                        <a:pt x="942" y="0"/>
                      </a:lnTo>
                      <a:lnTo>
                        <a:pt x="942"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16"/>
                <p:cNvSpPr/>
                <p:nvPr/>
              </p:nvSpPr>
              <p:spPr>
                <a:xfrm>
                  <a:off x="5461400" y="-87425"/>
                  <a:ext cx="23575" cy="5230400"/>
                </a:xfrm>
                <a:custGeom>
                  <a:rect b="b" l="l" r="r" t="t"/>
                  <a:pathLst>
                    <a:path extrusionOk="0" h="209216" w="943">
                      <a:moveTo>
                        <a:pt x="1" y="0"/>
                      </a:moveTo>
                      <a:lnTo>
                        <a:pt x="943" y="0"/>
                      </a:lnTo>
                      <a:lnTo>
                        <a:pt x="943"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16"/>
                <p:cNvSpPr/>
                <p:nvPr/>
              </p:nvSpPr>
              <p:spPr>
                <a:xfrm>
                  <a:off x="5227075" y="-87425"/>
                  <a:ext cx="23550" cy="5230400"/>
                </a:xfrm>
                <a:custGeom>
                  <a:rect b="b" l="l" r="r" t="t"/>
                  <a:pathLst>
                    <a:path extrusionOk="0" h="209216" w="942">
                      <a:moveTo>
                        <a:pt x="0" y="0"/>
                      </a:moveTo>
                      <a:lnTo>
                        <a:pt x="942" y="0"/>
                      </a:lnTo>
                      <a:lnTo>
                        <a:pt x="942"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16"/>
                <p:cNvSpPr/>
                <p:nvPr/>
              </p:nvSpPr>
              <p:spPr>
                <a:xfrm>
                  <a:off x="8742750" y="-87425"/>
                  <a:ext cx="23050" cy="5230400"/>
                </a:xfrm>
                <a:custGeom>
                  <a:rect b="b" l="l" r="r" t="t"/>
                  <a:pathLst>
                    <a:path extrusionOk="0" h="209216" w="922">
                      <a:moveTo>
                        <a:pt x="1" y="0"/>
                      </a:moveTo>
                      <a:lnTo>
                        <a:pt x="921" y="0"/>
                      </a:lnTo>
                      <a:lnTo>
                        <a:pt x="921"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16"/>
                <p:cNvSpPr/>
                <p:nvPr/>
              </p:nvSpPr>
              <p:spPr>
                <a:xfrm>
                  <a:off x="8508925" y="-87425"/>
                  <a:ext cx="23050" cy="5230400"/>
                </a:xfrm>
                <a:custGeom>
                  <a:rect b="b" l="l" r="r" t="t"/>
                  <a:pathLst>
                    <a:path extrusionOk="0" h="209216" w="922">
                      <a:moveTo>
                        <a:pt x="1" y="0"/>
                      </a:moveTo>
                      <a:lnTo>
                        <a:pt x="922" y="0"/>
                      </a:lnTo>
                      <a:lnTo>
                        <a:pt x="922"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16"/>
                <p:cNvSpPr/>
                <p:nvPr/>
              </p:nvSpPr>
              <p:spPr>
                <a:xfrm>
                  <a:off x="8275650" y="-87425"/>
                  <a:ext cx="22500" cy="5230400"/>
                </a:xfrm>
                <a:custGeom>
                  <a:rect b="b" l="l" r="r" t="t"/>
                  <a:pathLst>
                    <a:path extrusionOk="0" h="209216" w="900">
                      <a:moveTo>
                        <a:pt x="0" y="0"/>
                      </a:moveTo>
                      <a:lnTo>
                        <a:pt x="900" y="0"/>
                      </a:lnTo>
                      <a:lnTo>
                        <a:pt x="900"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16"/>
                <p:cNvSpPr/>
                <p:nvPr/>
              </p:nvSpPr>
              <p:spPr>
                <a:xfrm>
                  <a:off x="8041300" y="-87425"/>
                  <a:ext cx="23025" cy="5230400"/>
                </a:xfrm>
                <a:custGeom>
                  <a:rect b="b" l="l" r="r" t="t"/>
                  <a:pathLst>
                    <a:path extrusionOk="0" h="209216" w="921">
                      <a:moveTo>
                        <a:pt x="0" y="0"/>
                      </a:moveTo>
                      <a:lnTo>
                        <a:pt x="921" y="0"/>
                      </a:lnTo>
                      <a:lnTo>
                        <a:pt x="921"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16"/>
                <p:cNvSpPr/>
                <p:nvPr/>
              </p:nvSpPr>
              <p:spPr>
                <a:xfrm>
                  <a:off x="4993250" y="-87425"/>
                  <a:ext cx="23025" cy="5230400"/>
                </a:xfrm>
                <a:custGeom>
                  <a:rect b="b" l="l" r="r" t="t"/>
                  <a:pathLst>
                    <a:path extrusionOk="0" h="209216" w="921">
                      <a:moveTo>
                        <a:pt x="0" y="0"/>
                      </a:moveTo>
                      <a:lnTo>
                        <a:pt x="921" y="0"/>
                      </a:lnTo>
                      <a:lnTo>
                        <a:pt x="921"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1041" name="Google Shape;1041;p16"/>
          <p:cNvSpPr txBox="1"/>
          <p:nvPr>
            <p:ph type="title"/>
          </p:nvPr>
        </p:nvSpPr>
        <p:spPr>
          <a:xfrm>
            <a:off x="720000" y="445025"/>
            <a:ext cx="7704000" cy="5727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3000"/>
              <a:buNone/>
              <a:defRPr sz="3600">
                <a:solidFill>
                  <a:schemeClr val="lt2"/>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6">
    <p:spTree>
      <p:nvGrpSpPr>
        <p:cNvPr id="1042" name="Shape 1042"/>
        <p:cNvGrpSpPr/>
        <p:nvPr/>
      </p:nvGrpSpPr>
      <p:grpSpPr>
        <a:xfrm>
          <a:off x="0" y="0"/>
          <a:ext cx="0" cy="0"/>
          <a:chOff x="0" y="0"/>
          <a:chExt cx="0" cy="0"/>
        </a:xfrm>
      </p:grpSpPr>
      <p:grpSp>
        <p:nvGrpSpPr>
          <p:cNvPr id="1043" name="Google Shape;1043;p17"/>
          <p:cNvGrpSpPr/>
          <p:nvPr/>
        </p:nvGrpSpPr>
        <p:grpSpPr>
          <a:xfrm>
            <a:off x="-350850" y="815725"/>
            <a:ext cx="701700" cy="705900"/>
            <a:chOff x="6684000" y="3862500"/>
            <a:chExt cx="701700" cy="705900"/>
          </a:xfrm>
        </p:grpSpPr>
        <p:sp>
          <p:nvSpPr>
            <p:cNvPr id="1044" name="Google Shape;1044;p17"/>
            <p:cNvSpPr/>
            <p:nvPr/>
          </p:nvSpPr>
          <p:spPr>
            <a:xfrm>
              <a:off x="6684000" y="4098575"/>
              <a:ext cx="701700" cy="233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17"/>
            <p:cNvSpPr/>
            <p:nvPr/>
          </p:nvSpPr>
          <p:spPr>
            <a:xfrm>
              <a:off x="6918600" y="3862500"/>
              <a:ext cx="234600" cy="70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6" name="Google Shape;1046;p17"/>
          <p:cNvGrpSpPr/>
          <p:nvPr/>
        </p:nvGrpSpPr>
        <p:grpSpPr>
          <a:xfrm>
            <a:off x="8793150" y="116450"/>
            <a:ext cx="701700" cy="705900"/>
            <a:chOff x="6684000" y="3862500"/>
            <a:chExt cx="701700" cy="705900"/>
          </a:xfrm>
        </p:grpSpPr>
        <p:sp>
          <p:nvSpPr>
            <p:cNvPr id="1047" name="Google Shape;1047;p17"/>
            <p:cNvSpPr/>
            <p:nvPr/>
          </p:nvSpPr>
          <p:spPr>
            <a:xfrm>
              <a:off x="6684000" y="4098575"/>
              <a:ext cx="701700" cy="233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17"/>
            <p:cNvSpPr/>
            <p:nvPr/>
          </p:nvSpPr>
          <p:spPr>
            <a:xfrm>
              <a:off x="6918600" y="3862500"/>
              <a:ext cx="234600" cy="70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9" name="Google Shape;1049;p17"/>
          <p:cNvGrpSpPr/>
          <p:nvPr/>
        </p:nvGrpSpPr>
        <p:grpSpPr>
          <a:xfrm>
            <a:off x="115875" y="4570850"/>
            <a:ext cx="701700" cy="705900"/>
            <a:chOff x="6684000" y="3862500"/>
            <a:chExt cx="701700" cy="705900"/>
          </a:xfrm>
        </p:grpSpPr>
        <p:sp>
          <p:nvSpPr>
            <p:cNvPr id="1050" name="Google Shape;1050;p17"/>
            <p:cNvSpPr/>
            <p:nvPr/>
          </p:nvSpPr>
          <p:spPr>
            <a:xfrm>
              <a:off x="6684000" y="4098575"/>
              <a:ext cx="701700" cy="233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17"/>
            <p:cNvSpPr/>
            <p:nvPr/>
          </p:nvSpPr>
          <p:spPr>
            <a:xfrm>
              <a:off x="6918600" y="3862500"/>
              <a:ext cx="234600" cy="70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2" name="Google Shape;1052;p17"/>
          <p:cNvGrpSpPr/>
          <p:nvPr/>
        </p:nvGrpSpPr>
        <p:grpSpPr>
          <a:xfrm>
            <a:off x="-92602" y="-87425"/>
            <a:ext cx="9236363" cy="5230400"/>
            <a:chOff x="-92602" y="-87425"/>
            <a:chExt cx="9236363" cy="5230400"/>
          </a:xfrm>
        </p:grpSpPr>
        <p:grpSp>
          <p:nvGrpSpPr>
            <p:cNvPr id="1053" name="Google Shape;1053;p17"/>
            <p:cNvGrpSpPr/>
            <p:nvPr/>
          </p:nvGrpSpPr>
          <p:grpSpPr>
            <a:xfrm>
              <a:off x="-92602" y="102654"/>
              <a:ext cx="9236363" cy="4942725"/>
              <a:chOff x="3913600" y="56400"/>
              <a:chExt cx="5230400" cy="4942725"/>
            </a:xfrm>
          </p:grpSpPr>
          <p:sp>
            <p:nvSpPr>
              <p:cNvPr id="1054" name="Google Shape;1054;p17"/>
              <p:cNvSpPr/>
              <p:nvPr/>
            </p:nvSpPr>
            <p:spPr>
              <a:xfrm>
                <a:off x="3913600" y="3805925"/>
                <a:ext cx="5230400" cy="23575"/>
              </a:xfrm>
              <a:custGeom>
                <a:rect b="b" l="l" r="r" t="t"/>
                <a:pathLst>
                  <a:path extrusionOk="0" h="943" w="209216">
                    <a:moveTo>
                      <a:pt x="0" y="0"/>
                    </a:moveTo>
                    <a:lnTo>
                      <a:pt x="209215" y="0"/>
                    </a:lnTo>
                    <a:lnTo>
                      <a:pt x="209215" y="942"/>
                    </a:lnTo>
                    <a:lnTo>
                      <a:pt x="0" y="942"/>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17"/>
              <p:cNvSpPr/>
              <p:nvPr/>
            </p:nvSpPr>
            <p:spPr>
              <a:xfrm>
                <a:off x="3913600" y="3571050"/>
                <a:ext cx="5230400" cy="23575"/>
              </a:xfrm>
              <a:custGeom>
                <a:rect b="b" l="l" r="r" t="t"/>
                <a:pathLst>
                  <a:path extrusionOk="0" h="943" w="209216">
                    <a:moveTo>
                      <a:pt x="0" y="1"/>
                    </a:moveTo>
                    <a:lnTo>
                      <a:pt x="209215" y="1"/>
                    </a:lnTo>
                    <a:lnTo>
                      <a:pt x="209215" y="942"/>
                    </a:lnTo>
                    <a:lnTo>
                      <a:pt x="0" y="942"/>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17"/>
              <p:cNvSpPr/>
              <p:nvPr/>
            </p:nvSpPr>
            <p:spPr>
              <a:xfrm>
                <a:off x="3913600" y="3336700"/>
                <a:ext cx="5230400" cy="23575"/>
              </a:xfrm>
              <a:custGeom>
                <a:rect b="b" l="l" r="r" t="t"/>
                <a:pathLst>
                  <a:path extrusionOk="0" h="943" w="209216">
                    <a:moveTo>
                      <a:pt x="0" y="1"/>
                    </a:moveTo>
                    <a:lnTo>
                      <a:pt x="209215" y="1"/>
                    </a:lnTo>
                    <a:lnTo>
                      <a:pt x="209215" y="943"/>
                    </a:lnTo>
                    <a:lnTo>
                      <a:pt x="0" y="943"/>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17"/>
              <p:cNvSpPr/>
              <p:nvPr/>
            </p:nvSpPr>
            <p:spPr>
              <a:xfrm>
                <a:off x="3913600" y="3101850"/>
                <a:ext cx="5230400" cy="23550"/>
              </a:xfrm>
              <a:custGeom>
                <a:rect b="b" l="l" r="r" t="t"/>
                <a:pathLst>
                  <a:path extrusionOk="0" h="942" w="209216">
                    <a:moveTo>
                      <a:pt x="0" y="0"/>
                    </a:moveTo>
                    <a:lnTo>
                      <a:pt x="209215" y="0"/>
                    </a:lnTo>
                    <a:lnTo>
                      <a:pt x="209215" y="942"/>
                    </a:lnTo>
                    <a:lnTo>
                      <a:pt x="0" y="942"/>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17"/>
              <p:cNvSpPr/>
              <p:nvPr/>
            </p:nvSpPr>
            <p:spPr>
              <a:xfrm>
                <a:off x="3913600" y="2867500"/>
                <a:ext cx="5230400" cy="23575"/>
              </a:xfrm>
              <a:custGeom>
                <a:rect b="b" l="l" r="r" t="t"/>
                <a:pathLst>
                  <a:path extrusionOk="0" h="943" w="209216">
                    <a:moveTo>
                      <a:pt x="0" y="1"/>
                    </a:moveTo>
                    <a:lnTo>
                      <a:pt x="209215" y="1"/>
                    </a:lnTo>
                    <a:lnTo>
                      <a:pt x="209215" y="942"/>
                    </a:lnTo>
                    <a:lnTo>
                      <a:pt x="0" y="942"/>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17"/>
              <p:cNvSpPr/>
              <p:nvPr/>
            </p:nvSpPr>
            <p:spPr>
              <a:xfrm>
                <a:off x="3913600" y="2633150"/>
                <a:ext cx="5230400" cy="23575"/>
              </a:xfrm>
              <a:custGeom>
                <a:rect b="b" l="l" r="r" t="t"/>
                <a:pathLst>
                  <a:path extrusionOk="0" h="943" w="209216">
                    <a:moveTo>
                      <a:pt x="0" y="1"/>
                    </a:moveTo>
                    <a:lnTo>
                      <a:pt x="209215" y="1"/>
                    </a:lnTo>
                    <a:lnTo>
                      <a:pt x="209215" y="942"/>
                    </a:lnTo>
                    <a:lnTo>
                      <a:pt x="0" y="942"/>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17"/>
              <p:cNvSpPr/>
              <p:nvPr/>
            </p:nvSpPr>
            <p:spPr>
              <a:xfrm>
                <a:off x="3913600" y="2398800"/>
                <a:ext cx="5230400" cy="23575"/>
              </a:xfrm>
              <a:custGeom>
                <a:rect b="b" l="l" r="r" t="t"/>
                <a:pathLst>
                  <a:path extrusionOk="0" h="943" w="209216">
                    <a:moveTo>
                      <a:pt x="0" y="1"/>
                    </a:moveTo>
                    <a:lnTo>
                      <a:pt x="209215" y="1"/>
                    </a:lnTo>
                    <a:lnTo>
                      <a:pt x="209215" y="943"/>
                    </a:lnTo>
                    <a:lnTo>
                      <a:pt x="0" y="943"/>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17"/>
              <p:cNvSpPr/>
              <p:nvPr/>
            </p:nvSpPr>
            <p:spPr>
              <a:xfrm>
                <a:off x="3913600" y="2163950"/>
                <a:ext cx="5230400" cy="23550"/>
              </a:xfrm>
              <a:custGeom>
                <a:rect b="b" l="l" r="r" t="t"/>
                <a:pathLst>
                  <a:path extrusionOk="0" h="942" w="209216">
                    <a:moveTo>
                      <a:pt x="0" y="0"/>
                    </a:moveTo>
                    <a:lnTo>
                      <a:pt x="209215" y="0"/>
                    </a:lnTo>
                    <a:lnTo>
                      <a:pt x="209215" y="942"/>
                    </a:lnTo>
                    <a:lnTo>
                      <a:pt x="0" y="942"/>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17"/>
              <p:cNvSpPr/>
              <p:nvPr/>
            </p:nvSpPr>
            <p:spPr>
              <a:xfrm>
                <a:off x="3913600" y="1929600"/>
                <a:ext cx="5230400" cy="23575"/>
              </a:xfrm>
              <a:custGeom>
                <a:rect b="b" l="l" r="r" t="t"/>
                <a:pathLst>
                  <a:path extrusionOk="0" h="943" w="209216">
                    <a:moveTo>
                      <a:pt x="0" y="0"/>
                    </a:moveTo>
                    <a:lnTo>
                      <a:pt x="209215" y="0"/>
                    </a:lnTo>
                    <a:lnTo>
                      <a:pt x="209215" y="942"/>
                    </a:lnTo>
                    <a:lnTo>
                      <a:pt x="0" y="942"/>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17"/>
              <p:cNvSpPr/>
              <p:nvPr/>
            </p:nvSpPr>
            <p:spPr>
              <a:xfrm>
                <a:off x="3913600" y="1695250"/>
                <a:ext cx="5230400" cy="23575"/>
              </a:xfrm>
              <a:custGeom>
                <a:rect b="b" l="l" r="r" t="t"/>
                <a:pathLst>
                  <a:path extrusionOk="0" h="943" w="209216">
                    <a:moveTo>
                      <a:pt x="0" y="1"/>
                    </a:moveTo>
                    <a:lnTo>
                      <a:pt x="209215" y="1"/>
                    </a:lnTo>
                    <a:lnTo>
                      <a:pt x="209215" y="942"/>
                    </a:lnTo>
                    <a:lnTo>
                      <a:pt x="0" y="942"/>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17"/>
              <p:cNvSpPr/>
              <p:nvPr/>
            </p:nvSpPr>
            <p:spPr>
              <a:xfrm>
                <a:off x="3913600" y="1460375"/>
                <a:ext cx="5230400" cy="23575"/>
              </a:xfrm>
              <a:custGeom>
                <a:rect b="b" l="l" r="r" t="t"/>
                <a:pathLst>
                  <a:path extrusionOk="0" h="943" w="209216">
                    <a:moveTo>
                      <a:pt x="0" y="1"/>
                    </a:moveTo>
                    <a:lnTo>
                      <a:pt x="209215" y="1"/>
                    </a:lnTo>
                    <a:lnTo>
                      <a:pt x="209215" y="943"/>
                    </a:lnTo>
                    <a:lnTo>
                      <a:pt x="0" y="943"/>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17"/>
              <p:cNvSpPr/>
              <p:nvPr/>
            </p:nvSpPr>
            <p:spPr>
              <a:xfrm>
                <a:off x="3913600" y="1226050"/>
                <a:ext cx="5230400" cy="23550"/>
              </a:xfrm>
              <a:custGeom>
                <a:rect b="b" l="l" r="r" t="t"/>
                <a:pathLst>
                  <a:path extrusionOk="0" h="942" w="209216">
                    <a:moveTo>
                      <a:pt x="0" y="0"/>
                    </a:moveTo>
                    <a:lnTo>
                      <a:pt x="209215" y="0"/>
                    </a:lnTo>
                    <a:lnTo>
                      <a:pt x="209215" y="942"/>
                    </a:lnTo>
                    <a:lnTo>
                      <a:pt x="0" y="942"/>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17"/>
              <p:cNvSpPr/>
              <p:nvPr/>
            </p:nvSpPr>
            <p:spPr>
              <a:xfrm>
                <a:off x="3913600" y="4976075"/>
                <a:ext cx="5230400" cy="23050"/>
              </a:xfrm>
              <a:custGeom>
                <a:rect b="b" l="l" r="r" t="t"/>
                <a:pathLst>
                  <a:path extrusionOk="0" h="922" w="209216">
                    <a:moveTo>
                      <a:pt x="0" y="1"/>
                    </a:moveTo>
                    <a:lnTo>
                      <a:pt x="209215" y="1"/>
                    </a:lnTo>
                    <a:lnTo>
                      <a:pt x="209215" y="921"/>
                    </a:lnTo>
                    <a:lnTo>
                      <a:pt x="0" y="92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17"/>
              <p:cNvSpPr/>
              <p:nvPr/>
            </p:nvSpPr>
            <p:spPr>
              <a:xfrm>
                <a:off x="3913600" y="4741725"/>
                <a:ext cx="5230400" cy="23050"/>
              </a:xfrm>
              <a:custGeom>
                <a:rect b="b" l="l" r="r" t="t"/>
                <a:pathLst>
                  <a:path extrusionOk="0" h="922" w="209216">
                    <a:moveTo>
                      <a:pt x="0" y="1"/>
                    </a:moveTo>
                    <a:lnTo>
                      <a:pt x="209215" y="1"/>
                    </a:lnTo>
                    <a:lnTo>
                      <a:pt x="209215" y="921"/>
                    </a:lnTo>
                    <a:lnTo>
                      <a:pt x="0" y="92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17"/>
              <p:cNvSpPr/>
              <p:nvPr/>
            </p:nvSpPr>
            <p:spPr>
              <a:xfrm>
                <a:off x="3913600" y="4507900"/>
                <a:ext cx="5230400" cy="23050"/>
              </a:xfrm>
              <a:custGeom>
                <a:rect b="b" l="l" r="r" t="t"/>
                <a:pathLst>
                  <a:path extrusionOk="0" h="922" w="209216">
                    <a:moveTo>
                      <a:pt x="0" y="1"/>
                    </a:moveTo>
                    <a:lnTo>
                      <a:pt x="209215" y="1"/>
                    </a:lnTo>
                    <a:lnTo>
                      <a:pt x="209215" y="922"/>
                    </a:lnTo>
                    <a:lnTo>
                      <a:pt x="0" y="922"/>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17"/>
              <p:cNvSpPr/>
              <p:nvPr/>
            </p:nvSpPr>
            <p:spPr>
              <a:xfrm>
                <a:off x="3913600" y="4274625"/>
                <a:ext cx="5230400" cy="22500"/>
              </a:xfrm>
              <a:custGeom>
                <a:rect b="b" l="l" r="r" t="t"/>
                <a:pathLst>
                  <a:path extrusionOk="0" h="900" w="209216">
                    <a:moveTo>
                      <a:pt x="0" y="0"/>
                    </a:moveTo>
                    <a:lnTo>
                      <a:pt x="209215" y="0"/>
                    </a:lnTo>
                    <a:lnTo>
                      <a:pt x="209215" y="900"/>
                    </a:lnTo>
                    <a:lnTo>
                      <a:pt x="0" y="90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17"/>
              <p:cNvSpPr/>
              <p:nvPr/>
            </p:nvSpPr>
            <p:spPr>
              <a:xfrm>
                <a:off x="3913600" y="4040275"/>
                <a:ext cx="5230400" cy="23025"/>
              </a:xfrm>
              <a:custGeom>
                <a:rect b="b" l="l" r="r" t="t"/>
                <a:pathLst>
                  <a:path extrusionOk="0" h="921" w="209216">
                    <a:moveTo>
                      <a:pt x="0" y="0"/>
                    </a:moveTo>
                    <a:lnTo>
                      <a:pt x="209215" y="0"/>
                    </a:lnTo>
                    <a:lnTo>
                      <a:pt x="209215" y="921"/>
                    </a:lnTo>
                    <a:lnTo>
                      <a:pt x="0" y="92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17"/>
              <p:cNvSpPr/>
              <p:nvPr/>
            </p:nvSpPr>
            <p:spPr>
              <a:xfrm>
                <a:off x="3913600" y="992225"/>
                <a:ext cx="5230400" cy="23025"/>
              </a:xfrm>
              <a:custGeom>
                <a:rect b="b" l="l" r="r" t="t"/>
                <a:pathLst>
                  <a:path extrusionOk="0" h="921" w="209216">
                    <a:moveTo>
                      <a:pt x="0" y="0"/>
                    </a:moveTo>
                    <a:lnTo>
                      <a:pt x="209215" y="0"/>
                    </a:lnTo>
                    <a:lnTo>
                      <a:pt x="209215" y="921"/>
                    </a:lnTo>
                    <a:lnTo>
                      <a:pt x="0" y="92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17"/>
              <p:cNvSpPr/>
              <p:nvPr/>
            </p:nvSpPr>
            <p:spPr>
              <a:xfrm>
                <a:off x="3913600" y="757875"/>
                <a:ext cx="5230400" cy="23050"/>
              </a:xfrm>
              <a:custGeom>
                <a:rect b="b" l="l" r="r" t="t"/>
                <a:pathLst>
                  <a:path extrusionOk="0" h="922" w="209216">
                    <a:moveTo>
                      <a:pt x="0" y="1"/>
                    </a:moveTo>
                    <a:lnTo>
                      <a:pt x="209215" y="1"/>
                    </a:lnTo>
                    <a:lnTo>
                      <a:pt x="209215" y="921"/>
                    </a:lnTo>
                    <a:lnTo>
                      <a:pt x="0" y="92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17"/>
              <p:cNvSpPr/>
              <p:nvPr/>
            </p:nvSpPr>
            <p:spPr>
              <a:xfrm>
                <a:off x="3913600" y="524050"/>
                <a:ext cx="5230400" cy="23050"/>
              </a:xfrm>
              <a:custGeom>
                <a:rect b="b" l="l" r="r" t="t"/>
                <a:pathLst>
                  <a:path extrusionOk="0" h="922" w="209216">
                    <a:moveTo>
                      <a:pt x="0" y="1"/>
                    </a:moveTo>
                    <a:lnTo>
                      <a:pt x="209215" y="1"/>
                    </a:lnTo>
                    <a:lnTo>
                      <a:pt x="209215" y="921"/>
                    </a:lnTo>
                    <a:lnTo>
                      <a:pt x="0" y="92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17"/>
              <p:cNvSpPr/>
              <p:nvPr/>
            </p:nvSpPr>
            <p:spPr>
              <a:xfrm>
                <a:off x="3913600" y="290225"/>
                <a:ext cx="5230400" cy="23050"/>
              </a:xfrm>
              <a:custGeom>
                <a:rect b="b" l="l" r="r" t="t"/>
                <a:pathLst>
                  <a:path extrusionOk="0" h="922" w="209216">
                    <a:moveTo>
                      <a:pt x="0" y="1"/>
                    </a:moveTo>
                    <a:lnTo>
                      <a:pt x="209215" y="1"/>
                    </a:lnTo>
                    <a:lnTo>
                      <a:pt x="209215" y="921"/>
                    </a:lnTo>
                    <a:lnTo>
                      <a:pt x="0" y="92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17"/>
              <p:cNvSpPr/>
              <p:nvPr/>
            </p:nvSpPr>
            <p:spPr>
              <a:xfrm>
                <a:off x="3913600" y="56400"/>
                <a:ext cx="5230400" cy="23050"/>
              </a:xfrm>
              <a:custGeom>
                <a:rect b="b" l="l" r="r" t="t"/>
                <a:pathLst>
                  <a:path extrusionOk="0" h="922" w="209216">
                    <a:moveTo>
                      <a:pt x="0" y="1"/>
                    </a:moveTo>
                    <a:lnTo>
                      <a:pt x="209215" y="1"/>
                    </a:lnTo>
                    <a:lnTo>
                      <a:pt x="209215" y="922"/>
                    </a:lnTo>
                    <a:lnTo>
                      <a:pt x="0" y="922"/>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6" name="Google Shape;1076;p17"/>
            <p:cNvGrpSpPr/>
            <p:nvPr/>
          </p:nvGrpSpPr>
          <p:grpSpPr>
            <a:xfrm>
              <a:off x="108223" y="-87425"/>
              <a:ext cx="8931123" cy="5230400"/>
              <a:chOff x="32023" y="-87425"/>
              <a:chExt cx="8931123" cy="5230400"/>
            </a:xfrm>
          </p:grpSpPr>
          <p:grpSp>
            <p:nvGrpSpPr>
              <p:cNvPr id="1077" name="Google Shape;1077;p17"/>
              <p:cNvGrpSpPr/>
              <p:nvPr/>
            </p:nvGrpSpPr>
            <p:grpSpPr>
              <a:xfrm>
                <a:off x="4020421" y="-87425"/>
                <a:ext cx="4942725" cy="5230400"/>
                <a:chOff x="4057425" y="-87425"/>
                <a:chExt cx="4942725" cy="5230400"/>
              </a:xfrm>
            </p:grpSpPr>
            <p:sp>
              <p:nvSpPr>
                <p:cNvPr id="1078" name="Google Shape;1078;p17"/>
                <p:cNvSpPr/>
                <p:nvPr/>
              </p:nvSpPr>
              <p:spPr>
                <a:xfrm>
                  <a:off x="7806950" y="-87425"/>
                  <a:ext cx="23575" cy="5230400"/>
                </a:xfrm>
                <a:custGeom>
                  <a:rect b="b" l="l" r="r" t="t"/>
                  <a:pathLst>
                    <a:path extrusionOk="0" h="209216" w="943">
                      <a:moveTo>
                        <a:pt x="0" y="0"/>
                      </a:moveTo>
                      <a:lnTo>
                        <a:pt x="942" y="0"/>
                      </a:lnTo>
                      <a:lnTo>
                        <a:pt x="942"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17"/>
                <p:cNvSpPr/>
                <p:nvPr/>
              </p:nvSpPr>
              <p:spPr>
                <a:xfrm>
                  <a:off x="7572075" y="-87425"/>
                  <a:ext cx="23575" cy="5230400"/>
                </a:xfrm>
                <a:custGeom>
                  <a:rect b="b" l="l" r="r" t="t"/>
                  <a:pathLst>
                    <a:path extrusionOk="0" h="209216" w="943">
                      <a:moveTo>
                        <a:pt x="1" y="0"/>
                      </a:moveTo>
                      <a:lnTo>
                        <a:pt x="942" y="0"/>
                      </a:lnTo>
                      <a:lnTo>
                        <a:pt x="942"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17"/>
                <p:cNvSpPr/>
                <p:nvPr/>
              </p:nvSpPr>
              <p:spPr>
                <a:xfrm>
                  <a:off x="7337725" y="-87425"/>
                  <a:ext cx="23575" cy="5230400"/>
                </a:xfrm>
                <a:custGeom>
                  <a:rect b="b" l="l" r="r" t="t"/>
                  <a:pathLst>
                    <a:path extrusionOk="0" h="209216" w="943">
                      <a:moveTo>
                        <a:pt x="1" y="0"/>
                      </a:moveTo>
                      <a:lnTo>
                        <a:pt x="943" y="0"/>
                      </a:lnTo>
                      <a:lnTo>
                        <a:pt x="943"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17"/>
                <p:cNvSpPr/>
                <p:nvPr/>
              </p:nvSpPr>
              <p:spPr>
                <a:xfrm>
                  <a:off x="7102875" y="-87425"/>
                  <a:ext cx="23550" cy="5230400"/>
                </a:xfrm>
                <a:custGeom>
                  <a:rect b="b" l="l" r="r" t="t"/>
                  <a:pathLst>
                    <a:path extrusionOk="0" h="209216" w="942">
                      <a:moveTo>
                        <a:pt x="0" y="0"/>
                      </a:moveTo>
                      <a:lnTo>
                        <a:pt x="942" y="0"/>
                      </a:lnTo>
                      <a:lnTo>
                        <a:pt x="942"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17"/>
                <p:cNvSpPr/>
                <p:nvPr/>
              </p:nvSpPr>
              <p:spPr>
                <a:xfrm>
                  <a:off x="6868525" y="-87425"/>
                  <a:ext cx="23575" cy="5230400"/>
                </a:xfrm>
                <a:custGeom>
                  <a:rect b="b" l="l" r="r" t="t"/>
                  <a:pathLst>
                    <a:path extrusionOk="0" h="209216" w="943">
                      <a:moveTo>
                        <a:pt x="1" y="0"/>
                      </a:moveTo>
                      <a:lnTo>
                        <a:pt x="942" y="0"/>
                      </a:lnTo>
                      <a:lnTo>
                        <a:pt x="942"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17"/>
                <p:cNvSpPr/>
                <p:nvPr/>
              </p:nvSpPr>
              <p:spPr>
                <a:xfrm>
                  <a:off x="6634175" y="-87425"/>
                  <a:ext cx="23575" cy="5230400"/>
                </a:xfrm>
                <a:custGeom>
                  <a:rect b="b" l="l" r="r" t="t"/>
                  <a:pathLst>
                    <a:path extrusionOk="0" h="209216" w="943">
                      <a:moveTo>
                        <a:pt x="1" y="0"/>
                      </a:moveTo>
                      <a:lnTo>
                        <a:pt x="942" y="0"/>
                      </a:lnTo>
                      <a:lnTo>
                        <a:pt x="942"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17"/>
                <p:cNvSpPr/>
                <p:nvPr/>
              </p:nvSpPr>
              <p:spPr>
                <a:xfrm>
                  <a:off x="6399825" y="-87425"/>
                  <a:ext cx="23575" cy="5230400"/>
                </a:xfrm>
                <a:custGeom>
                  <a:rect b="b" l="l" r="r" t="t"/>
                  <a:pathLst>
                    <a:path extrusionOk="0" h="209216" w="943">
                      <a:moveTo>
                        <a:pt x="1" y="0"/>
                      </a:moveTo>
                      <a:lnTo>
                        <a:pt x="943" y="0"/>
                      </a:lnTo>
                      <a:lnTo>
                        <a:pt x="943"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17"/>
                <p:cNvSpPr/>
                <p:nvPr/>
              </p:nvSpPr>
              <p:spPr>
                <a:xfrm>
                  <a:off x="6164975" y="-87425"/>
                  <a:ext cx="23550" cy="5230400"/>
                </a:xfrm>
                <a:custGeom>
                  <a:rect b="b" l="l" r="r" t="t"/>
                  <a:pathLst>
                    <a:path extrusionOk="0" h="209216" w="942">
                      <a:moveTo>
                        <a:pt x="0" y="0"/>
                      </a:moveTo>
                      <a:lnTo>
                        <a:pt x="942" y="0"/>
                      </a:lnTo>
                      <a:lnTo>
                        <a:pt x="942"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17"/>
                <p:cNvSpPr/>
                <p:nvPr/>
              </p:nvSpPr>
              <p:spPr>
                <a:xfrm>
                  <a:off x="5930625" y="-87425"/>
                  <a:ext cx="23575" cy="5230400"/>
                </a:xfrm>
                <a:custGeom>
                  <a:rect b="b" l="l" r="r" t="t"/>
                  <a:pathLst>
                    <a:path extrusionOk="0" h="209216" w="943">
                      <a:moveTo>
                        <a:pt x="0" y="0"/>
                      </a:moveTo>
                      <a:lnTo>
                        <a:pt x="942" y="0"/>
                      </a:lnTo>
                      <a:lnTo>
                        <a:pt x="942"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17"/>
                <p:cNvSpPr/>
                <p:nvPr/>
              </p:nvSpPr>
              <p:spPr>
                <a:xfrm>
                  <a:off x="5696275" y="-87425"/>
                  <a:ext cx="23575" cy="5230400"/>
                </a:xfrm>
                <a:custGeom>
                  <a:rect b="b" l="l" r="r" t="t"/>
                  <a:pathLst>
                    <a:path extrusionOk="0" h="209216" w="943">
                      <a:moveTo>
                        <a:pt x="1" y="0"/>
                      </a:moveTo>
                      <a:lnTo>
                        <a:pt x="942" y="0"/>
                      </a:lnTo>
                      <a:lnTo>
                        <a:pt x="942"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17"/>
                <p:cNvSpPr/>
                <p:nvPr/>
              </p:nvSpPr>
              <p:spPr>
                <a:xfrm>
                  <a:off x="5461400" y="-87425"/>
                  <a:ext cx="23575" cy="5230400"/>
                </a:xfrm>
                <a:custGeom>
                  <a:rect b="b" l="l" r="r" t="t"/>
                  <a:pathLst>
                    <a:path extrusionOk="0" h="209216" w="943">
                      <a:moveTo>
                        <a:pt x="1" y="0"/>
                      </a:moveTo>
                      <a:lnTo>
                        <a:pt x="943" y="0"/>
                      </a:lnTo>
                      <a:lnTo>
                        <a:pt x="943"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17"/>
                <p:cNvSpPr/>
                <p:nvPr/>
              </p:nvSpPr>
              <p:spPr>
                <a:xfrm>
                  <a:off x="5227075" y="-87425"/>
                  <a:ext cx="23550" cy="5230400"/>
                </a:xfrm>
                <a:custGeom>
                  <a:rect b="b" l="l" r="r" t="t"/>
                  <a:pathLst>
                    <a:path extrusionOk="0" h="209216" w="942">
                      <a:moveTo>
                        <a:pt x="0" y="0"/>
                      </a:moveTo>
                      <a:lnTo>
                        <a:pt x="942" y="0"/>
                      </a:lnTo>
                      <a:lnTo>
                        <a:pt x="942"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17"/>
                <p:cNvSpPr/>
                <p:nvPr/>
              </p:nvSpPr>
              <p:spPr>
                <a:xfrm>
                  <a:off x="8977100" y="-87425"/>
                  <a:ext cx="23050" cy="5230400"/>
                </a:xfrm>
                <a:custGeom>
                  <a:rect b="b" l="l" r="r" t="t"/>
                  <a:pathLst>
                    <a:path extrusionOk="0" h="209216" w="922">
                      <a:moveTo>
                        <a:pt x="1" y="0"/>
                      </a:moveTo>
                      <a:lnTo>
                        <a:pt x="921" y="0"/>
                      </a:lnTo>
                      <a:lnTo>
                        <a:pt x="921"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17"/>
                <p:cNvSpPr/>
                <p:nvPr/>
              </p:nvSpPr>
              <p:spPr>
                <a:xfrm>
                  <a:off x="8742750" y="-87425"/>
                  <a:ext cx="23050" cy="5230400"/>
                </a:xfrm>
                <a:custGeom>
                  <a:rect b="b" l="l" r="r" t="t"/>
                  <a:pathLst>
                    <a:path extrusionOk="0" h="209216" w="922">
                      <a:moveTo>
                        <a:pt x="1" y="0"/>
                      </a:moveTo>
                      <a:lnTo>
                        <a:pt x="921" y="0"/>
                      </a:lnTo>
                      <a:lnTo>
                        <a:pt x="921"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17"/>
                <p:cNvSpPr/>
                <p:nvPr/>
              </p:nvSpPr>
              <p:spPr>
                <a:xfrm>
                  <a:off x="8508925" y="-87425"/>
                  <a:ext cx="23050" cy="5230400"/>
                </a:xfrm>
                <a:custGeom>
                  <a:rect b="b" l="l" r="r" t="t"/>
                  <a:pathLst>
                    <a:path extrusionOk="0" h="209216" w="922">
                      <a:moveTo>
                        <a:pt x="1" y="0"/>
                      </a:moveTo>
                      <a:lnTo>
                        <a:pt x="922" y="0"/>
                      </a:lnTo>
                      <a:lnTo>
                        <a:pt x="922"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17"/>
                <p:cNvSpPr/>
                <p:nvPr/>
              </p:nvSpPr>
              <p:spPr>
                <a:xfrm>
                  <a:off x="8275650" y="-87425"/>
                  <a:ext cx="22500" cy="5230400"/>
                </a:xfrm>
                <a:custGeom>
                  <a:rect b="b" l="l" r="r" t="t"/>
                  <a:pathLst>
                    <a:path extrusionOk="0" h="209216" w="900">
                      <a:moveTo>
                        <a:pt x="0" y="0"/>
                      </a:moveTo>
                      <a:lnTo>
                        <a:pt x="900" y="0"/>
                      </a:lnTo>
                      <a:lnTo>
                        <a:pt x="900"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17"/>
                <p:cNvSpPr/>
                <p:nvPr/>
              </p:nvSpPr>
              <p:spPr>
                <a:xfrm>
                  <a:off x="8041300" y="-87425"/>
                  <a:ext cx="23025" cy="5230400"/>
                </a:xfrm>
                <a:custGeom>
                  <a:rect b="b" l="l" r="r" t="t"/>
                  <a:pathLst>
                    <a:path extrusionOk="0" h="209216" w="921">
                      <a:moveTo>
                        <a:pt x="0" y="0"/>
                      </a:moveTo>
                      <a:lnTo>
                        <a:pt x="921" y="0"/>
                      </a:lnTo>
                      <a:lnTo>
                        <a:pt x="921"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17"/>
                <p:cNvSpPr/>
                <p:nvPr/>
              </p:nvSpPr>
              <p:spPr>
                <a:xfrm>
                  <a:off x="4993250" y="-87425"/>
                  <a:ext cx="23025" cy="5230400"/>
                </a:xfrm>
                <a:custGeom>
                  <a:rect b="b" l="l" r="r" t="t"/>
                  <a:pathLst>
                    <a:path extrusionOk="0" h="209216" w="921">
                      <a:moveTo>
                        <a:pt x="0" y="0"/>
                      </a:moveTo>
                      <a:lnTo>
                        <a:pt x="921" y="0"/>
                      </a:lnTo>
                      <a:lnTo>
                        <a:pt x="921"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17"/>
                <p:cNvSpPr/>
                <p:nvPr/>
              </p:nvSpPr>
              <p:spPr>
                <a:xfrm>
                  <a:off x="4758900" y="-87425"/>
                  <a:ext cx="23050" cy="5230400"/>
                </a:xfrm>
                <a:custGeom>
                  <a:rect b="b" l="l" r="r" t="t"/>
                  <a:pathLst>
                    <a:path extrusionOk="0" h="209216" w="922">
                      <a:moveTo>
                        <a:pt x="1" y="0"/>
                      </a:moveTo>
                      <a:lnTo>
                        <a:pt x="921" y="0"/>
                      </a:lnTo>
                      <a:lnTo>
                        <a:pt x="921"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17"/>
                <p:cNvSpPr/>
                <p:nvPr/>
              </p:nvSpPr>
              <p:spPr>
                <a:xfrm>
                  <a:off x="4525075" y="-87425"/>
                  <a:ext cx="23050" cy="5230400"/>
                </a:xfrm>
                <a:custGeom>
                  <a:rect b="b" l="l" r="r" t="t"/>
                  <a:pathLst>
                    <a:path extrusionOk="0" h="209216" w="922">
                      <a:moveTo>
                        <a:pt x="1" y="0"/>
                      </a:moveTo>
                      <a:lnTo>
                        <a:pt x="921" y="0"/>
                      </a:lnTo>
                      <a:lnTo>
                        <a:pt x="921"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17"/>
                <p:cNvSpPr/>
                <p:nvPr/>
              </p:nvSpPr>
              <p:spPr>
                <a:xfrm>
                  <a:off x="4291250" y="-87425"/>
                  <a:ext cx="23050" cy="5230400"/>
                </a:xfrm>
                <a:custGeom>
                  <a:rect b="b" l="l" r="r" t="t"/>
                  <a:pathLst>
                    <a:path extrusionOk="0" h="209216" w="922">
                      <a:moveTo>
                        <a:pt x="1" y="0"/>
                      </a:moveTo>
                      <a:lnTo>
                        <a:pt x="921" y="0"/>
                      </a:lnTo>
                      <a:lnTo>
                        <a:pt x="921"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17"/>
                <p:cNvSpPr/>
                <p:nvPr/>
              </p:nvSpPr>
              <p:spPr>
                <a:xfrm>
                  <a:off x="4057425" y="-87425"/>
                  <a:ext cx="23050" cy="5230400"/>
                </a:xfrm>
                <a:custGeom>
                  <a:rect b="b" l="l" r="r" t="t"/>
                  <a:pathLst>
                    <a:path extrusionOk="0" h="209216" w="922">
                      <a:moveTo>
                        <a:pt x="1" y="0"/>
                      </a:moveTo>
                      <a:lnTo>
                        <a:pt x="922" y="0"/>
                      </a:lnTo>
                      <a:lnTo>
                        <a:pt x="922"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0" name="Google Shape;1100;p17"/>
              <p:cNvGrpSpPr/>
              <p:nvPr/>
            </p:nvGrpSpPr>
            <p:grpSpPr>
              <a:xfrm>
                <a:off x="32023" y="-87425"/>
                <a:ext cx="3772550" cy="5230400"/>
                <a:chOff x="4993250" y="-87425"/>
                <a:chExt cx="3772550" cy="5230400"/>
              </a:xfrm>
            </p:grpSpPr>
            <p:sp>
              <p:nvSpPr>
                <p:cNvPr id="1101" name="Google Shape;1101;p17"/>
                <p:cNvSpPr/>
                <p:nvPr/>
              </p:nvSpPr>
              <p:spPr>
                <a:xfrm>
                  <a:off x="7806950" y="-87425"/>
                  <a:ext cx="23575" cy="5230400"/>
                </a:xfrm>
                <a:custGeom>
                  <a:rect b="b" l="l" r="r" t="t"/>
                  <a:pathLst>
                    <a:path extrusionOk="0" h="209216" w="943">
                      <a:moveTo>
                        <a:pt x="0" y="0"/>
                      </a:moveTo>
                      <a:lnTo>
                        <a:pt x="942" y="0"/>
                      </a:lnTo>
                      <a:lnTo>
                        <a:pt x="942"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17"/>
                <p:cNvSpPr/>
                <p:nvPr/>
              </p:nvSpPr>
              <p:spPr>
                <a:xfrm>
                  <a:off x="7572075" y="-87425"/>
                  <a:ext cx="23575" cy="5230400"/>
                </a:xfrm>
                <a:custGeom>
                  <a:rect b="b" l="l" r="r" t="t"/>
                  <a:pathLst>
                    <a:path extrusionOk="0" h="209216" w="943">
                      <a:moveTo>
                        <a:pt x="1" y="0"/>
                      </a:moveTo>
                      <a:lnTo>
                        <a:pt x="942" y="0"/>
                      </a:lnTo>
                      <a:lnTo>
                        <a:pt x="942"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17"/>
                <p:cNvSpPr/>
                <p:nvPr/>
              </p:nvSpPr>
              <p:spPr>
                <a:xfrm>
                  <a:off x="7337725" y="-87425"/>
                  <a:ext cx="23575" cy="5230400"/>
                </a:xfrm>
                <a:custGeom>
                  <a:rect b="b" l="l" r="r" t="t"/>
                  <a:pathLst>
                    <a:path extrusionOk="0" h="209216" w="943">
                      <a:moveTo>
                        <a:pt x="1" y="0"/>
                      </a:moveTo>
                      <a:lnTo>
                        <a:pt x="943" y="0"/>
                      </a:lnTo>
                      <a:lnTo>
                        <a:pt x="943"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17"/>
                <p:cNvSpPr/>
                <p:nvPr/>
              </p:nvSpPr>
              <p:spPr>
                <a:xfrm>
                  <a:off x="7102875" y="-87425"/>
                  <a:ext cx="23550" cy="5230400"/>
                </a:xfrm>
                <a:custGeom>
                  <a:rect b="b" l="l" r="r" t="t"/>
                  <a:pathLst>
                    <a:path extrusionOk="0" h="209216" w="942">
                      <a:moveTo>
                        <a:pt x="0" y="0"/>
                      </a:moveTo>
                      <a:lnTo>
                        <a:pt x="942" y="0"/>
                      </a:lnTo>
                      <a:lnTo>
                        <a:pt x="942"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17"/>
                <p:cNvSpPr/>
                <p:nvPr/>
              </p:nvSpPr>
              <p:spPr>
                <a:xfrm>
                  <a:off x="6868525" y="-87425"/>
                  <a:ext cx="23575" cy="5230400"/>
                </a:xfrm>
                <a:custGeom>
                  <a:rect b="b" l="l" r="r" t="t"/>
                  <a:pathLst>
                    <a:path extrusionOk="0" h="209216" w="943">
                      <a:moveTo>
                        <a:pt x="1" y="0"/>
                      </a:moveTo>
                      <a:lnTo>
                        <a:pt x="942" y="0"/>
                      </a:lnTo>
                      <a:lnTo>
                        <a:pt x="942"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17"/>
                <p:cNvSpPr/>
                <p:nvPr/>
              </p:nvSpPr>
              <p:spPr>
                <a:xfrm>
                  <a:off x="6634175" y="-87425"/>
                  <a:ext cx="23575" cy="5230400"/>
                </a:xfrm>
                <a:custGeom>
                  <a:rect b="b" l="l" r="r" t="t"/>
                  <a:pathLst>
                    <a:path extrusionOk="0" h="209216" w="943">
                      <a:moveTo>
                        <a:pt x="1" y="0"/>
                      </a:moveTo>
                      <a:lnTo>
                        <a:pt x="942" y="0"/>
                      </a:lnTo>
                      <a:lnTo>
                        <a:pt x="942"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17"/>
                <p:cNvSpPr/>
                <p:nvPr/>
              </p:nvSpPr>
              <p:spPr>
                <a:xfrm>
                  <a:off x="6399825" y="-87425"/>
                  <a:ext cx="23575" cy="5230400"/>
                </a:xfrm>
                <a:custGeom>
                  <a:rect b="b" l="l" r="r" t="t"/>
                  <a:pathLst>
                    <a:path extrusionOk="0" h="209216" w="943">
                      <a:moveTo>
                        <a:pt x="1" y="0"/>
                      </a:moveTo>
                      <a:lnTo>
                        <a:pt x="943" y="0"/>
                      </a:lnTo>
                      <a:lnTo>
                        <a:pt x="943"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17"/>
                <p:cNvSpPr/>
                <p:nvPr/>
              </p:nvSpPr>
              <p:spPr>
                <a:xfrm>
                  <a:off x="6164975" y="-87425"/>
                  <a:ext cx="23550" cy="5230400"/>
                </a:xfrm>
                <a:custGeom>
                  <a:rect b="b" l="l" r="r" t="t"/>
                  <a:pathLst>
                    <a:path extrusionOk="0" h="209216" w="942">
                      <a:moveTo>
                        <a:pt x="0" y="0"/>
                      </a:moveTo>
                      <a:lnTo>
                        <a:pt x="942" y="0"/>
                      </a:lnTo>
                      <a:lnTo>
                        <a:pt x="942"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17"/>
                <p:cNvSpPr/>
                <p:nvPr/>
              </p:nvSpPr>
              <p:spPr>
                <a:xfrm>
                  <a:off x="5930625" y="-87425"/>
                  <a:ext cx="23575" cy="5230400"/>
                </a:xfrm>
                <a:custGeom>
                  <a:rect b="b" l="l" r="r" t="t"/>
                  <a:pathLst>
                    <a:path extrusionOk="0" h="209216" w="943">
                      <a:moveTo>
                        <a:pt x="0" y="0"/>
                      </a:moveTo>
                      <a:lnTo>
                        <a:pt x="942" y="0"/>
                      </a:lnTo>
                      <a:lnTo>
                        <a:pt x="942"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17"/>
                <p:cNvSpPr/>
                <p:nvPr/>
              </p:nvSpPr>
              <p:spPr>
                <a:xfrm>
                  <a:off x="5696275" y="-87425"/>
                  <a:ext cx="23575" cy="5230400"/>
                </a:xfrm>
                <a:custGeom>
                  <a:rect b="b" l="l" r="r" t="t"/>
                  <a:pathLst>
                    <a:path extrusionOk="0" h="209216" w="943">
                      <a:moveTo>
                        <a:pt x="1" y="0"/>
                      </a:moveTo>
                      <a:lnTo>
                        <a:pt x="942" y="0"/>
                      </a:lnTo>
                      <a:lnTo>
                        <a:pt x="942"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17"/>
                <p:cNvSpPr/>
                <p:nvPr/>
              </p:nvSpPr>
              <p:spPr>
                <a:xfrm>
                  <a:off x="5461400" y="-87425"/>
                  <a:ext cx="23575" cy="5230400"/>
                </a:xfrm>
                <a:custGeom>
                  <a:rect b="b" l="l" r="r" t="t"/>
                  <a:pathLst>
                    <a:path extrusionOk="0" h="209216" w="943">
                      <a:moveTo>
                        <a:pt x="1" y="0"/>
                      </a:moveTo>
                      <a:lnTo>
                        <a:pt x="943" y="0"/>
                      </a:lnTo>
                      <a:lnTo>
                        <a:pt x="943"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17"/>
                <p:cNvSpPr/>
                <p:nvPr/>
              </p:nvSpPr>
              <p:spPr>
                <a:xfrm>
                  <a:off x="5227075" y="-87425"/>
                  <a:ext cx="23550" cy="5230400"/>
                </a:xfrm>
                <a:custGeom>
                  <a:rect b="b" l="l" r="r" t="t"/>
                  <a:pathLst>
                    <a:path extrusionOk="0" h="209216" w="942">
                      <a:moveTo>
                        <a:pt x="0" y="0"/>
                      </a:moveTo>
                      <a:lnTo>
                        <a:pt x="942" y="0"/>
                      </a:lnTo>
                      <a:lnTo>
                        <a:pt x="942"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17"/>
                <p:cNvSpPr/>
                <p:nvPr/>
              </p:nvSpPr>
              <p:spPr>
                <a:xfrm>
                  <a:off x="8742750" y="-87425"/>
                  <a:ext cx="23050" cy="5230400"/>
                </a:xfrm>
                <a:custGeom>
                  <a:rect b="b" l="l" r="r" t="t"/>
                  <a:pathLst>
                    <a:path extrusionOk="0" h="209216" w="922">
                      <a:moveTo>
                        <a:pt x="1" y="0"/>
                      </a:moveTo>
                      <a:lnTo>
                        <a:pt x="921" y="0"/>
                      </a:lnTo>
                      <a:lnTo>
                        <a:pt x="921"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17"/>
                <p:cNvSpPr/>
                <p:nvPr/>
              </p:nvSpPr>
              <p:spPr>
                <a:xfrm>
                  <a:off x="8508925" y="-87425"/>
                  <a:ext cx="23050" cy="5230400"/>
                </a:xfrm>
                <a:custGeom>
                  <a:rect b="b" l="l" r="r" t="t"/>
                  <a:pathLst>
                    <a:path extrusionOk="0" h="209216" w="922">
                      <a:moveTo>
                        <a:pt x="1" y="0"/>
                      </a:moveTo>
                      <a:lnTo>
                        <a:pt x="922" y="0"/>
                      </a:lnTo>
                      <a:lnTo>
                        <a:pt x="922"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17"/>
                <p:cNvSpPr/>
                <p:nvPr/>
              </p:nvSpPr>
              <p:spPr>
                <a:xfrm>
                  <a:off x="8275650" y="-87425"/>
                  <a:ext cx="22500" cy="5230400"/>
                </a:xfrm>
                <a:custGeom>
                  <a:rect b="b" l="l" r="r" t="t"/>
                  <a:pathLst>
                    <a:path extrusionOk="0" h="209216" w="900">
                      <a:moveTo>
                        <a:pt x="0" y="0"/>
                      </a:moveTo>
                      <a:lnTo>
                        <a:pt x="900" y="0"/>
                      </a:lnTo>
                      <a:lnTo>
                        <a:pt x="900"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17"/>
                <p:cNvSpPr/>
                <p:nvPr/>
              </p:nvSpPr>
              <p:spPr>
                <a:xfrm>
                  <a:off x="8041300" y="-87425"/>
                  <a:ext cx="23025" cy="5230400"/>
                </a:xfrm>
                <a:custGeom>
                  <a:rect b="b" l="l" r="r" t="t"/>
                  <a:pathLst>
                    <a:path extrusionOk="0" h="209216" w="921">
                      <a:moveTo>
                        <a:pt x="0" y="0"/>
                      </a:moveTo>
                      <a:lnTo>
                        <a:pt x="921" y="0"/>
                      </a:lnTo>
                      <a:lnTo>
                        <a:pt x="921"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17"/>
                <p:cNvSpPr/>
                <p:nvPr/>
              </p:nvSpPr>
              <p:spPr>
                <a:xfrm>
                  <a:off x="4993250" y="-87425"/>
                  <a:ext cx="23025" cy="5230400"/>
                </a:xfrm>
                <a:custGeom>
                  <a:rect b="b" l="l" r="r" t="t"/>
                  <a:pathLst>
                    <a:path extrusionOk="0" h="209216" w="921">
                      <a:moveTo>
                        <a:pt x="0" y="0"/>
                      </a:moveTo>
                      <a:lnTo>
                        <a:pt x="921" y="0"/>
                      </a:lnTo>
                      <a:lnTo>
                        <a:pt x="921"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1118" name="Google Shape;1118;p17"/>
          <p:cNvSpPr txBox="1"/>
          <p:nvPr>
            <p:ph type="title"/>
          </p:nvPr>
        </p:nvSpPr>
        <p:spPr>
          <a:xfrm>
            <a:off x="722750" y="3284125"/>
            <a:ext cx="3849300" cy="437400"/>
          </a:xfrm>
          <a:prstGeom prst="rect">
            <a:avLst/>
          </a:prstGeom>
          <a:noFill/>
        </p:spPr>
        <p:txBody>
          <a:bodyPr anchorCtr="0" anchor="ctr" bIns="91425" lIns="91425" spcFirstLastPara="1" rIns="91425" wrap="square" tIns="91425">
            <a:noAutofit/>
          </a:bodyPr>
          <a:lstStyle>
            <a:lvl1pPr lvl="0" rtl="0" algn="r">
              <a:spcBef>
                <a:spcPts val="0"/>
              </a:spcBef>
              <a:spcAft>
                <a:spcPts val="0"/>
              </a:spcAft>
              <a:buNone/>
              <a:defRPr sz="2400">
                <a:solidFill>
                  <a:schemeClr val="accent1"/>
                </a:solidFill>
              </a:defRPr>
            </a:lvl1pPr>
            <a:lvl2pPr lvl="1" rtl="0" algn="r">
              <a:spcBef>
                <a:spcPts val="0"/>
              </a:spcBef>
              <a:spcAft>
                <a:spcPts val="0"/>
              </a:spcAft>
              <a:buNone/>
              <a:defRPr sz="2400">
                <a:solidFill>
                  <a:schemeClr val="accent1"/>
                </a:solidFill>
              </a:defRPr>
            </a:lvl2pPr>
            <a:lvl3pPr lvl="2" rtl="0" algn="r">
              <a:spcBef>
                <a:spcPts val="0"/>
              </a:spcBef>
              <a:spcAft>
                <a:spcPts val="0"/>
              </a:spcAft>
              <a:buNone/>
              <a:defRPr sz="2400">
                <a:solidFill>
                  <a:schemeClr val="accent1"/>
                </a:solidFill>
              </a:defRPr>
            </a:lvl3pPr>
            <a:lvl4pPr lvl="3" rtl="0" algn="r">
              <a:spcBef>
                <a:spcPts val="0"/>
              </a:spcBef>
              <a:spcAft>
                <a:spcPts val="0"/>
              </a:spcAft>
              <a:buNone/>
              <a:defRPr sz="2400">
                <a:solidFill>
                  <a:schemeClr val="accent1"/>
                </a:solidFill>
              </a:defRPr>
            </a:lvl4pPr>
            <a:lvl5pPr lvl="4" rtl="0" algn="r">
              <a:spcBef>
                <a:spcPts val="0"/>
              </a:spcBef>
              <a:spcAft>
                <a:spcPts val="0"/>
              </a:spcAft>
              <a:buNone/>
              <a:defRPr sz="2400">
                <a:solidFill>
                  <a:schemeClr val="accent1"/>
                </a:solidFill>
              </a:defRPr>
            </a:lvl5pPr>
            <a:lvl6pPr lvl="5" rtl="0" algn="r">
              <a:spcBef>
                <a:spcPts val="0"/>
              </a:spcBef>
              <a:spcAft>
                <a:spcPts val="0"/>
              </a:spcAft>
              <a:buNone/>
              <a:defRPr sz="2400">
                <a:solidFill>
                  <a:schemeClr val="accent1"/>
                </a:solidFill>
              </a:defRPr>
            </a:lvl6pPr>
            <a:lvl7pPr lvl="6" rtl="0" algn="r">
              <a:spcBef>
                <a:spcPts val="0"/>
              </a:spcBef>
              <a:spcAft>
                <a:spcPts val="0"/>
              </a:spcAft>
              <a:buNone/>
              <a:defRPr sz="2400">
                <a:solidFill>
                  <a:schemeClr val="accent1"/>
                </a:solidFill>
              </a:defRPr>
            </a:lvl7pPr>
            <a:lvl8pPr lvl="7" rtl="0" algn="r">
              <a:spcBef>
                <a:spcPts val="0"/>
              </a:spcBef>
              <a:spcAft>
                <a:spcPts val="0"/>
              </a:spcAft>
              <a:buNone/>
              <a:defRPr sz="2400">
                <a:solidFill>
                  <a:schemeClr val="accent1"/>
                </a:solidFill>
              </a:defRPr>
            </a:lvl8pPr>
            <a:lvl9pPr lvl="8" rtl="0" algn="r">
              <a:spcBef>
                <a:spcPts val="0"/>
              </a:spcBef>
              <a:spcAft>
                <a:spcPts val="0"/>
              </a:spcAft>
              <a:buNone/>
              <a:defRPr sz="2400">
                <a:solidFill>
                  <a:schemeClr val="accent1"/>
                </a:solidFill>
              </a:defRPr>
            </a:lvl9pPr>
          </a:lstStyle>
          <a:p/>
        </p:txBody>
      </p:sp>
      <p:sp>
        <p:nvSpPr>
          <p:cNvPr id="1119" name="Google Shape;1119;p17"/>
          <p:cNvSpPr txBox="1"/>
          <p:nvPr>
            <p:ph idx="1" type="subTitle"/>
          </p:nvPr>
        </p:nvSpPr>
        <p:spPr>
          <a:xfrm>
            <a:off x="864850" y="1735625"/>
            <a:ext cx="3564900" cy="1521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20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1">
    <p:spTree>
      <p:nvGrpSpPr>
        <p:cNvPr id="1120" name="Shape 1120"/>
        <p:cNvGrpSpPr/>
        <p:nvPr/>
      </p:nvGrpSpPr>
      <p:grpSpPr>
        <a:xfrm>
          <a:off x="0" y="0"/>
          <a:ext cx="0" cy="0"/>
          <a:chOff x="0" y="0"/>
          <a:chExt cx="0" cy="0"/>
        </a:xfrm>
      </p:grpSpPr>
      <p:grpSp>
        <p:nvGrpSpPr>
          <p:cNvPr id="1121" name="Google Shape;1121;p18"/>
          <p:cNvGrpSpPr/>
          <p:nvPr/>
        </p:nvGrpSpPr>
        <p:grpSpPr>
          <a:xfrm>
            <a:off x="-584116" y="-130330"/>
            <a:ext cx="1408200" cy="1418400"/>
            <a:chOff x="120225" y="808300"/>
            <a:chExt cx="1408200" cy="1418400"/>
          </a:xfrm>
        </p:grpSpPr>
        <p:sp>
          <p:nvSpPr>
            <p:cNvPr id="1122" name="Google Shape;1122;p18"/>
            <p:cNvSpPr/>
            <p:nvPr/>
          </p:nvSpPr>
          <p:spPr>
            <a:xfrm>
              <a:off x="120225" y="1285400"/>
              <a:ext cx="1408200" cy="4692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18"/>
            <p:cNvSpPr/>
            <p:nvPr/>
          </p:nvSpPr>
          <p:spPr>
            <a:xfrm>
              <a:off x="589050" y="808300"/>
              <a:ext cx="470100" cy="1418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4" name="Google Shape;1124;p18"/>
          <p:cNvGrpSpPr/>
          <p:nvPr/>
        </p:nvGrpSpPr>
        <p:grpSpPr>
          <a:xfrm>
            <a:off x="8564550" y="1049001"/>
            <a:ext cx="701700" cy="705900"/>
            <a:chOff x="6684000" y="3862500"/>
            <a:chExt cx="701700" cy="705900"/>
          </a:xfrm>
        </p:grpSpPr>
        <p:sp>
          <p:nvSpPr>
            <p:cNvPr id="1125" name="Google Shape;1125;p18"/>
            <p:cNvSpPr/>
            <p:nvPr/>
          </p:nvSpPr>
          <p:spPr>
            <a:xfrm>
              <a:off x="6684000" y="4098575"/>
              <a:ext cx="701700" cy="233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18"/>
            <p:cNvSpPr/>
            <p:nvPr/>
          </p:nvSpPr>
          <p:spPr>
            <a:xfrm>
              <a:off x="6918600" y="3862500"/>
              <a:ext cx="234600" cy="70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7" name="Google Shape;1127;p18"/>
          <p:cNvGrpSpPr/>
          <p:nvPr/>
        </p:nvGrpSpPr>
        <p:grpSpPr>
          <a:xfrm>
            <a:off x="7392975" y="4568425"/>
            <a:ext cx="701700" cy="705900"/>
            <a:chOff x="6684000" y="3862500"/>
            <a:chExt cx="701700" cy="705900"/>
          </a:xfrm>
        </p:grpSpPr>
        <p:sp>
          <p:nvSpPr>
            <p:cNvPr id="1128" name="Google Shape;1128;p18"/>
            <p:cNvSpPr/>
            <p:nvPr/>
          </p:nvSpPr>
          <p:spPr>
            <a:xfrm>
              <a:off x="6684000" y="4098575"/>
              <a:ext cx="701700" cy="233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18"/>
            <p:cNvSpPr/>
            <p:nvPr/>
          </p:nvSpPr>
          <p:spPr>
            <a:xfrm>
              <a:off x="6918600" y="3862500"/>
              <a:ext cx="234600" cy="70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0" name="Google Shape;1130;p18"/>
          <p:cNvGrpSpPr/>
          <p:nvPr/>
        </p:nvGrpSpPr>
        <p:grpSpPr>
          <a:xfrm>
            <a:off x="-92602" y="-87425"/>
            <a:ext cx="9236363" cy="5230400"/>
            <a:chOff x="-92602" y="-87425"/>
            <a:chExt cx="9236363" cy="5230400"/>
          </a:xfrm>
        </p:grpSpPr>
        <p:grpSp>
          <p:nvGrpSpPr>
            <p:cNvPr id="1131" name="Google Shape;1131;p18"/>
            <p:cNvGrpSpPr/>
            <p:nvPr/>
          </p:nvGrpSpPr>
          <p:grpSpPr>
            <a:xfrm>
              <a:off x="-92602" y="102654"/>
              <a:ext cx="9236363" cy="4942725"/>
              <a:chOff x="3913600" y="56400"/>
              <a:chExt cx="5230400" cy="4942725"/>
            </a:xfrm>
          </p:grpSpPr>
          <p:sp>
            <p:nvSpPr>
              <p:cNvPr id="1132" name="Google Shape;1132;p18"/>
              <p:cNvSpPr/>
              <p:nvPr/>
            </p:nvSpPr>
            <p:spPr>
              <a:xfrm>
                <a:off x="3913600" y="3805925"/>
                <a:ext cx="5230400" cy="23575"/>
              </a:xfrm>
              <a:custGeom>
                <a:rect b="b" l="l" r="r" t="t"/>
                <a:pathLst>
                  <a:path extrusionOk="0" h="943" w="209216">
                    <a:moveTo>
                      <a:pt x="0" y="0"/>
                    </a:moveTo>
                    <a:lnTo>
                      <a:pt x="209215" y="0"/>
                    </a:lnTo>
                    <a:lnTo>
                      <a:pt x="209215" y="942"/>
                    </a:lnTo>
                    <a:lnTo>
                      <a:pt x="0" y="942"/>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18"/>
              <p:cNvSpPr/>
              <p:nvPr/>
            </p:nvSpPr>
            <p:spPr>
              <a:xfrm>
                <a:off x="3913600" y="3571050"/>
                <a:ext cx="5230400" cy="23575"/>
              </a:xfrm>
              <a:custGeom>
                <a:rect b="b" l="l" r="r" t="t"/>
                <a:pathLst>
                  <a:path extrusionOk="0" h="943" w="209216">
                    <a:moveTo>
                      <a:pt x="0" y="1"/>
                    </a:moveTo>
                    <a:lnTo>
                      <a:pt x="209215" y="1"/>
                    </a:lnTo>
                    <a:lnTo>
                      <a:pt x="209215" y="942"/>
                    </a:lnTo>
                    <a:lnTo>
                      <a:pt x="0" y="942"/>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18"/>
              <p:cNvSpPr/>
              <p:nvPr/>
            </p:nvSpPr>
            <p:spPr>
              <a:xfrm>
                <a:off x="3913600" y="3336700"/>
                <a:ext cx="5230400" cy="23575"/>
              </a:xfrm>
              <a:custGeom>
                <a:rect b="b" l="l" r="r" t="t"/>
                <a:pathLst>
                  <a:path extrusionOk="0" h="943" w="209216">
                    <a:moveTo>
                      <a:pt x="0" y="1"/>
                    </a:moveTo>
                    <a:lnTo>
                      <a:pt x="209215" y="1"/>
                    </a:lnTo>
                    <a:lnTo>
                      <a:pt x="209215" y="943"/>
                    </a:lnTo>
                    <a:lnTo>
                      <a:pt x="0" y="943"/>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18"/>
              <p:cNvSpPr/>
              <p:nvPr/>
            </p:nvSpPr>
            <p:spPr>
              <a:xfrm>
                <a:off x="3913600" y="3101850"/>
                <a:ext cx="5230400" cy="23550"/>
              </a:xfrm>
              <a:custGeom>
                <a:rect b="b" l="l" r="r" t="t"/>
                <a:pathLst>
                  <a:path extrusionOk="0" h="942" w="209216">
                    <a:moveTo>
                      <a:pt x="0" y="0"/>
                    </a:moveTo>
                    <a:lnTo>
                      <a:pt x="209215" y="0"/>
                    </a:lnTo>
                    <a:lnTo>
                      <a:pt x="209215" y="942"/>
                    </a:lnTo>
                    <a:lnTo>
                      <a:pt x="0" y="942"/>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18"/>
              <p:cNvSpPr/>
              <p:nvPr/>
            </p:nvSpPr>
            <p:spPr>
              <a:xfrm>
                <a:off x="3913600" y="2867500"/>
                <a:ext cx="5230400" cy="23575"/>
              </a:xfrm>
              <a:custGeom>
                <a:rect b="b" l="l" r="r" t="t"/>
                <a:pathLst>
                  <a:path extrusionOk="0" h="943" w="209216">
                    <a:moveTo>
                      <a:pt x="0" y="1"/>
                    </a:moveTo>
                    <a:lnTo>
                      <a:pt x="209215" y="1"/>
                    </a:lnTo>
                    <a:lnTo>
                      <a:pt x="209215" y="942"/>
                    </a:lnTo>
                    <a:lnTo>
                      <a:pt x="0" y="942"/>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18"/>
              <p:cNvSpPr/>
              <p:nvPr/>
            </p:nvSpPr>
            <p:spPr>
              <a:xfrm>
                <a:off x="3913600" y="2633150"/>
                <a:ext cx="5230400" cy="23575"/>
              </a:xfrm>
              <a:custGeom>
                <a:rect b="b" l="l" r="r" t="t"/>
                <a:pathLst>
                  <a:path extrusionOk="0" h="943" w="209216">
                    <a:moveTo>
                      <a:pt x="0" y="1"/>
                    </a:moveTo>
                    <a:lnTo>
                      <a:pt x="209215" y="1"/>
                    </a:lnTo>
                    <a:lnTo>
                      <a:pt x="209215" y="942"/>
                    </a:lnTo>
                    <a:lnTo>
                      <a:pt x="0" y="942"/>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18"/>
              <p:cNvSpPr/>
              <p:nvPr/>
            </p:nvSpPr>
            <p:spPr>
              <a:xfrm>
                <a:off x="3913600" y="2398800"/>
                <a:ext cx="5230400" cy="23575"/>
              </a:xfrm>
              <a:custGeom>
                <a:rect b="b" l="l" r="r" t="t"/>
                <a:pathLst>
                  <a:path extrusionOk="0" h="943" w="209216">
                    <a:moveTo>
                      <a:pt x="0" y="1"/>
                    </a:moveTo>
                    <a:lnTo>
                      <a:pt x="209215" y="1"/>
                    </a:lnTo>
                    <a:lnTo>
                      <a:pt x="209215" y="943"/>
                    </a:lnTo>
                    <a:lnTo>
                      <a:pt x="0" y="943"/>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18"/>
              <p:cNvSpPr/>
              <p:nvPr/>
            </p:nvSpPr>
            <p:spPr>
              <a:xfrm>
                <a:off x="3913600" y="2163950"/>
                <a:ext cx="5230400" cy="23550"/>
              </a:xfrm>
              <a:custGeom>
                <a:rect b="b" l="l" r="r" t="t"/>
                <a:pathLst>
                  <a:path extrusionOk="0" h="942" w="209216">
                    <a:moveTo>
                      <a:pt x="0" y="0"/>
                    </a:moveTo>
                    <a:lnTo>
                      <a:pt x="209215" y="0"/>
                    </a:lnTo>
                    <a:lnTo>
                      <a:pt x="209215" y="942"/>
                    </a:lnTo>
                    <a:lnTo>
                      <a:pt x="0" y="942"/>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18"/>
              <p:cNvSpPr/>
              <p:nvPr/>
            </p:nvSpPr>
            <p:spPr>
              <a:xfrm>
                <a:off x="3913600" y="1929600"/>
                <a:ext cx="5230400" cy="23575"/>
              </a:xfrm>
              <a:custGeom>
                <a:rect b="b" l="l" r="r" t="t"/>
                <a:pathLst>
                  <a:path extrusionOk="0" h="943" w="209216">
                    <a:moveTo>
                      <a:pt x="0" y="0"/>
                    </a:moveTo>
                    <a:lnTo>
                      <a:pt x="209215" y="0"/>
                    </a:lnTo>
                    <a:lnTo>
                      <a:pt x="209215" y="942"/>
                    </a:lnTo>
                    <a:lnTo>
                      <a:pt x="0" y="942"/>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18"/>
              <p:cNvSpPr/>
              <p:nvPr/>
            </p:nvSpPr>
            <p:spPr>
              <a:xfrm>
                <a:off x="3913600" y="1695250"/>
                <a:ext cx="5230400" cy="23575"/>
              </a:xfrm>
              <a:custGeom>
                <a:rect b="b" l="l" r="r" t="t"/>
                <a:pathLst>
                  <a:path extrusionOk="0" h="943" w="209216">
                    <a:moveTo>
                      <a:pt x="0" y="1"/>
                    </a:moveTo>
                    <a:lnTo>
                      <a:pt x="209215" y="1"/>
                    </a:lnTo>
                    <a:lnTo>
                      <a:pt x="209215" y="942"/>
                    </a:lnTo>
                    <a:lnTo>
                      <a:pt x="0" y="942"/>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18"/>
              <p:cNvSpPr/>
              <p:nvPr/>
            </p:nvSpPr>
            <p:spPr>
              <a:xfrm>
                <a:off x="3913600" y="1460375"/>
                <a:ext cx="5230400" cy="23575"/>
              </a:xfrm>
              <a:custGeom>
                <a:rect b="b" l="l" r="r" t="t"/>
                <a:pathLst>
                  <a:path extrusionOk="0" h="943" w="209216">
                    <a:moveTo>
                      <a:pt x="0" y="1"/>
                    </a:moveTo>
                    <a:lnTo>
                      <a:pt x="209215" y="1"/>
                    </a:lnTo>
                    <a:lnTo>
                      <a:pt x="209215" y="943"/>
                    </a:lnTo>
                    <a:lnTo>
                      <a:pt x="0" y="943"/>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18"/>
              <p:cNvSpPr/>
              <p:nvPr/>
            </p:nvSpPr>
            <p:spPr>
              <a:xfrm>
                <a:off x="3913600" y="1226050"/>
                <a:ext cx="5230400" cy="23550"/>
              </a:xfrm>
              <a:custGeom>
                <a:rect b="b" l="l" r="r" t="t"/>
                <a:pathLst>
                  <a:path extrusionOk="0" h="942" w="209216">
                    <a:moveTo>
                      <a:pt x="0" y="0"/>
                    </a:moveTo>
                    <a:lnTo>
                      <a:pt x="209215" y="0"/>
                    </a:lnTo>
                    <a:lnTo>
                      <a:pt x="209215" y="942"/>
                    </a:lnTo>
                    <a:lnTo>
                      <a:pt x="0" y="942"/>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18"/>
              <p:cNvSpPr/>
              <p:nvPr/>
            </p:nvSpPr>
            <p:spPr>
              <a:xfrm>
                <a:off x="3913600" y="4976075"/>
                <a:ext cx="5230400" cy="23050"/>
              </a:xfrm>
              <a:custGeom>
                <a:rect b="b" l="l" r="r" t="t"/>
                <a:pathLst>
                  <a:path extrusionOk="0" h="922" w="209216">
                    <a:moveTo>
                      <a:pt x="0" y="1"/>
                    </a:moveTo>
                    <a:lnTo>
                      <a:pt x="209215" y="1"/>
                    </a:lnTo>
                    <a:lnTo>
                      <a:pt x="209215" y="921"/>
                    </a:lnTo>
                    <a:lnTo>
                      <a:pt x="0" y="92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18"/>
              <p:cNvSpPr/>
              <p:nvPr/>
            </p:nvSpPr>
            <p:spPr>
              <a:xfrm>
                <a:off x="3913600" y="4741725"/>
                <a:ext cx="5230400" cy="23050"/>
              </a:xfrm>
              <a:custGeom>
                <a:rect b="b" l="l" r="r" t="t"/>
                <a:pathLst>
                  <a:path extrusionOk="0" h="922" w="209216">
                    <a:moveTo>
                      <a:pt x="0" y="1"/>
                    </a:moveTo>
                    <a:lnTo>
                      <a:pt x="209215" y="1"/>
                    </a:lnTo>
                    <a:lnTo>
                      <a:pt x="209215" y="921"/>
                    </a:lnTo>
                    <a:lnTo>
                      <a:pt x="0" y="92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18"/>
              <p:cNvSpPr/>
              <p:nvPr/>
            </p:nvSpPr>
            <p:spPr>
              <a:xfrm>
                <a:off x="3913600" y="4507900"/>
                <a:ext cx="5230400" cy="23050"/>
              </a:xfrm>
              <a:custGeom>
                <a:rect b="b" l="l" r="r" t="t"/>
                <a:pathLst>
                  <a:path extrusionOk="0" h="922" w="209216">
                    <a:moveTo>
                      <a:pt x="0" y="1"/>
                    </a:moveTo>
                    <a:lnTo>
                      <a:pt x="209215" y="1"/>
                    </a:lnTo>
                    <a:lnTo>
                      <a:pt x="209215" y="922"/>
                    </a:lnTo>
                    <a:lnTo>
                      <a:pt x="0" y="922"/>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18"/>
              <p:cNvSpPr/>
              <p:nvPr/>
            </p:nvSpPr>
            <p:spPr>
              <a:xfrm>
                <a:off x="3913600" y="4274625"/>
                <a:ext cx="5230400" cy="22500"/>
              </a:xfrm>
              <a:custGeom>
                <a:rect b="b" l="l" r="r" t="t"/>
                <a:pathLst>
                  <a:path extrusionOk="0" h="900" w="209216">
                    <a:moveTo>
                      <a:pt x="0" y="0"/>
                    </a:moveTo>
                    <a:lnTo>
                      <a:pt x="209215" y="0"/>
                    </a:lnTo>
                    <a:lnTo>
                      <a:pt x="209215" y="900"/>
                    </a:lnTo>
                    <a:lnTo>
                      <a:pt x="0" y="90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18"/>
              <p:cNvSpPr/>
              <p:nvPr/>
            </p:nvSpPr>
            <p:spPr>
              <a:xfrm>
                <a:off x="3913600" y="4040275"/>
                <a:ext cx="5230400" cy="23025"/>
              </a:xfrm>
              <a:custGeom>
                <a:rect b="b" l="l" r="r" t="t"/>
                <a:pathLst>
                  <a:path extrusionOk="0" h="921" w="209216">
                    <a:moveTo>
                      <a:pt x="0" y="0"/>
                    </a:moveTo>
                    <a:lnTo>
                      <a:pt x="209215" y="0"/>
                    </a:lnTo>
                    <a:lnTo>
                      <a:pt x="209215" y="921"/>
                    </a:lnTo>
                    <a:lnTo>
                      <a:pt x="0" y="92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18"/>
              <p:cNvSpPr/>
              <p:nvPr/>
            </p:nvSpPr>
            <p:spPr>
              <a:xfrm>
                <a:off x="3913600" y="992225"/>
                <a:ext cx="5230400" cy="23025"/>
              </a:xfrm>
              <a:custGeom>
                <a:rect b="b" l="l" r="r" t="t"/>
                <a:pathLst>
                  <a:path extrusionOk="0" h="921" w="209216">
                    <a:moveTo>
                      <a:pt x="0" y="0"/>
                    </a:moveTo>
                    <a:lnTo>
                      <a:pt x="209215" y="0"/>
                    </a:lnTo>
                    <a:lnTo>
                      <a:pt x="209215" y="921"/>
                    </a:lnTo>
                    <a:lnTo>
                      <a:pt x="0" y="92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18"/>
              <p:cNvSpPr/>
              <p:nvPr/>
            </p:nvSpPr>
            <p:spPr>
              <a:xfrm>
                <a:off x="3913600" y="757875"/>
                <a:ext cx="5230400" cy="23050"/>
              </a:xfrm>
              <a:custGeom>
                <a:rect b="b" l="l" r="r" t="t"/>
                <a:pathLst>
                  <a:path extrusionOk="0" h="922" w="209216">
                    <a:moveTo>
                      <a:pt x="0" y="1"/>
                    </a:moveTo>
                    <a:lnTo>
                      <a:pt x="209215" y="1"/>
                    </a:lnTo>
                    <a:lnTo>
                      <a:pt x="209215" y="921"/>
                    </a:lnTo>
                    <a:lnTo>
                      <a:pt x="0" y="92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18"/>
              <p:cNvSpPr/>
              <p:nvPr/>
            </p:nvSpPr>
            <p:spPr>
              <a:xfrm>
                <a:off x="3913600" y="524050"/>
                <a:ext cx="5230400" cy="23050"/>
              </a:xfrm>
              <a:custGeom>
                <a:rect b="b" l="l" r="r" t="t"/>
                <a:pathLst>
                  <a:path extrusionOk="0" h="922" w="209216">
                    <a:moveTo>
                      <a:pt x="0" y="1"/>
                    </a:moveTo>
                    <a:lnTo>
                      <a:pt x="209215" y="1"/>
                    </a:lnTo>
                    <a:lnTo>
                      <a:pt x="209215" y="921"/>
                    </a:lnTo>
                    <a:lnTo>
                      <a:pt x="0" y="92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18"/>
              <p:cNvSpPr/>
              <p:nvPr/>
            </p:nvSpPr>
            <p:spPr>
              <a:xfrm>
                <a:off x="3913600" y="290225"/>
                <a:ext cx="5230400" cy="23050"/>
              </a:xfrm>
              <a:custGeom>
                <a:rect b="b" l="l" r="r" t="t"/>
                <a:pathLst>
                  <a:path extrusionOk="0" h="922" w="209216">
                    <a:moveTo>
                      <a:pt x="0" y="1"/>
                    </a:moveTo>
                    <a:lnTo>
                      <a:pt x="209215" y="1"/>
                    </a:lnTo>
                    <a:lnTo>
                      <a:pt x="209215" y="921"/>
                    </a:lnTo>
                    <a:lnTo>
                      <a:pt x="0" y="92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18"/>
              <p:cNvSpPr/>
              <p:nvPr/>
            </p:nvSpPr>
            <p:spPr>
              <a:xfrm>
                <a:off x="3913600" y="56400"/>
                <a:ext cx="5230400" cy="23050"/>
              </a:xfrm>
              <a:custGeom>
                <a:rect b="b" l="l" r="r" t="t"/>
                <a:pathLst>
                  <a:path extrusionOk="0" h="922" w="209216">
                    <a:moveTo>
                      <a:pt x="0" y="1"/>
                    </a:moveTo>
                    <a:lnTo>
                      <a:pt x="209215" y="1"/>
                    </a:lnTo>
                    <a:lnTo>
                      <a:pt x="209215" y="922"/>
                    </a:lnTo>
                    <a:lnTo>
                      <a:pt x="0" y="922"/>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4" name="Google Shape;1154;p18"/>
            <p:cNvGrpSpPr/>
            <p:nvPr/>
          </p:nvGrpSpPr>
          <p:grpSpPr>
            <a:xfrm>
              <a:off x="108223" y="-87425"/>
              <a:ext cx="8931123" cy="5230400"/>
              <a:chOff x="32023" y="-87425"/>
              <a:chExt cx="8931123" cy="5230400"/>
            </a:xfrm>
          </p:grpSpPr>
          <p:grpSp>
            <p:nvGrpSpPr>
              <p:cNvPr id="1155" name="Google Shape;1155;p18"/>
              <p:cNvGrpSpPr/>
              <p:nvPr/>
            </p:nvGrpSpPr>
            <p:grpSpPr>
              <a:xfrm>
                <a:off x="4020421" y="-87425"/>
                <a:ext cx="4942725" cy="5230400"/>
                <a:chOff x="4057425" y="-87425"/>
                <a:chExt cx="4942725" cy="5230400"/>
              </a:xfrm>
            </p:grpSpPr>
            <p:sp>
              <p:nvSpPr>
                <p:cNvPr id="1156" name="Google Shape;1156;p18"/>
                <p:cNvSpPr/>
                <p:nvPr/>
              </p:nvSpPr>
              <p:spPr>
                <a:xfrm>
                  <a:off x="7806950" y="-87425"/>
                  <a:ext cx="23575" cy="5230400"/>
                </a:xfrm>
                <a:custGeom>
                  <a:rect b="b" l="l" r="r" t="t"/>
                  <a:pathLst>
                    <a:path extrusionOk="0" h="209216" w="943">
                      <a:moveTo>
                        <a:pt x="0" y="0"/>
                      </a:moveTo>
                      <a:lnTo>
                        <a:pt x="942" y="0"/>
                      </a:lnTo>
                      <a:lnTo>
                        <a:pt x="942"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18"/>
                <p:cNvSpPr/>
                <p:nvPr/>
              </p:nvSpPr>
              <p:spPr>
                <a:xfrm>
                  <a:off x="7572075" y="-87425"/>
                  <a:ext cx="23575" cy="5230400"/>
                </a:xfrm>
                <a:custGeom>
                  <a:rect b="b" l="l" r="r" t="t"/>
                  <a:pathLst>
                    <a:path extrusionOk="0" h="209216" w="943">
                      <a:moveTo>
                        <a:pt x="1" y="0"/>
                      </a:moveTo>
                      <a:lnTo>
                        <a:pt x="942" y="0"/>
                      </a:lnTo>
                      <a:lnTo>
                        <a:pt x="942"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18"/>
                <p:cNvSpPr/>
                <p:nvPr/>
              </p:nvSpPr>
              <p:spPr>
                <a:xfrm>
                  <a:off x="7337725" y="-87425"/>
                  <a:ext cx="23575" cy="5230400"/>
                </a:xfrm>
                <a:custGeom>
                  <a:rect b="b" l="l" r="r" t="t"/>
                  <a:pathLst>
                    <a:path extrusionOk="0" h="209216" w="943">
                      <a:moveTo>
                        <a:pt x="1" y="0"/>
                      </a:moveTo>
                      <a:lnTo>
                        <a:pt x="943" y="0"/>
                      </a:lnTo>
                      <a:lnTo>
                        <a:pt x="943"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18"/>
                <p:cNvSpPr/>
                <p:nvPr/>
              </p:nvSpPr>
              <p:spPr>
                <a:xfrm>
                  <a:off x="7102875" y="-87425"/>
                  <a:ext cx="23550" cy="5230400"/>
                </a:xfrm>
                <a:custGeom>
                  <a:rect b="b" l="l" r="r" t="t"/>
                  <a:pathLst>
                    <a:path extrusionOk="0" h="209216" w="942">
                      <a:moveTo>
                        <a:pt x="0" y="0"/>
                      </a:moveTo>
                      <a:lnTo>
                        <a:pt x="942" y="0"/>
                      </a:lnTo>
                      <a:lnTo>
                        <a:pt x="942"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18"/>
                <p:cNvSpPr/>
                <p:nvPr/>
              </p:nvSpPr>
              <p:spPr>
                <a:xfrm>
                  <a:off x="6868525" y="-87425"/>
                  <a:ext cx="23575" cy="5230400"/>
                </a:xfrm>
                <a:custGeom>
                  <a:rect b="b" l="l" r="r" t="t"/>
                  <a:pathLst>
                    <a:path extrusionOk="0" h="209216" w="943">
                      <a:moveTo>
                        <a:pt x="1" y="0"/>
                      </a:moveTo>
                      <a:lnTo>
                        <a:pt x="942" y="0"/>
                      </a:lnTo>
                      <a:lnTo>
                        <a:pt x="942"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18"/>
                <p:cNvSpPr/>
                <p:nvPr/>
              </p:nvSpPr>
              <p:spPr>
                <a:xfrm>
                  <a:off x="6634175" y="-87425"/>
                  <a:ext cx="23575" cy="5230400"/>
                </a:xfrm>
                <a:custGeom>
                  <a:rect b="b" l="l" r="r" t="t"/>
                  <a:pathLst>
                    <a:path extrusionOk="0" h="209216" w="943">
                      <a:moveTo>
                        <a:pt x="1" y="0"/>
                      </a:moveTo>
                      <a:lnTo>
                        <a:pt x="942" y="0"/>
                      </a:lnTo>
                      <a:lnTo>
                        <a:pt x="942"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18"/>
                <p:cNvSpPr/>
                <p:nvPr/>
              </p:nvSpPr>
              <p:spPr>
                <a:xfrm>
                  <a:off x="6399825" y="-87425"/>
                  <a:ext cx="23575" cy="5230400"/>
                </a:xfrm>
                <a:custGeom>
                  <a:rect b="b" l="l" r="r" t="t"/>
                  <a:pathLst>
                    <a:path extrusionOk="0" h="209216" w="943">
                      <a:moveTo>
                        <a:pt x="1" y="0"/>
                      </a:moveTo>
                      <a:lnTo>
                        <a:pt x="943" y="0"/>
                      </a:lnTo>
                      <a:lnTo>
                        <a:pt x="943"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18"/>
                <p:cNvSpPr/>
                <p:nvPr/>
              </p:nvSpPr>
              <p:spPr>
                <a:xfrm>
                  <a:off x="6164975" y="-87425"/>
                  <a:ext cx="23550" cy="5230400"/>
                </a:xfrm>
                <a:custGeom>
                  <a:rect b="b" l="l" r="r" t="t"/>
                  <a:pathLst>
                    <a:path extrusionOk="0" h="209216" w="942">
                      <a:moveTo>
                        <a:pt x="0" y="0"/>
                      </a:moveTo>
                      <a:lnTo>
                        <a:pt x="942" y="0"/>
                      </a:lnTo>
                      <a:lnTo>
                        <a:pt x="942"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18"/>
                <p:cNvSpPr/>
                <p:nvPr/>
              </p:nvSpPr>
              <p:spPr>
                <a:xfrm>
                  <a:off x="5930625" y="-87425"/>
                  <a:ext cx="23575" cy="5230400"/>
                </a:xfrm>
                <a:custGeom>
                  <a:rect b="b" l="l" r="r" t="t"/>
                  <a:pathLst>
                    <a:path extrusionOk="0" h="209216" w="943">
                      <a:moveTo>
                        <a:pt x="0" y="0"/>
                      </a:moveTo>
                      <a:lnTo>
                        <a:pt x="942" y="0"/>
                      </a:lnTo>
                      <a:lnTo>
                        <a:pt x="942"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18"/>
                <p:cNvSpPr/>
                <p:nvPr/>
              </p:nvSpPr>
              <p:spPr>
                <a:xfrm>
                  <a:off x="5696275" y="-87425"/>
                  <a:ext cx="23575" cy="5230400"/>
                </a:xfrm>
                <a:custGeom>
                  <a:rect b="b" l="l" r="r" t="t"/>
                  <a:pathLst>
                    <a:path extrusionOk="0" h="209216" w="943">
                      <a:moveTo>
                        <a:pt x="1" y="0"/>
                      </a:moveTo>
                      <a:lnTo>
                        <a:pt x="942" y="0"/>
                      </a:lnTo>
                      <a:lnTo>
                        <a:pt x="942"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18"/>
                <p:cNvSpPr/>
                <p:nvPr/>
              </p:nvSpPr>
              <p:spPr>
                <a:xfrm>
                  <a:off x="5461400" y="-87425"/>
                  <a:ext cx="23575" cy="5230400"/>
                </a:xfrm>
                <a:custGeom>
                  <a:rect b="b" l="l" r="r" t="t"/>
                  <a:pathLst>
                    <a:path extrusionOk="0" h="209216" w="943">
                      <a:moveTo>
                        <a:pt x="1" y="0"/>
                      </a:moveTo>
                      <a:lnTo>
                        <a:pt x="943" y="0"/>
                      </a:lnTo>
                      <a:lnTo>
                        <a:pt x="943"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18"/>
                <p:cNvSpPr/>
                <p:nvPr/>
              </p:nvSpPr>
              <p:spPr>
                <a:xfrm>
                  <a:off x="5227075" y="-87425"/>
                  <a:ext cx="23550" cy="5230400"/>
                </a:xfrm>
                <a:custGeom>
                  <a:rect b="b" l="l" r="r" t="t"/>
                  <a:pathLst>
                    <a:path extrusionOk="0" h="209216" w="942">
                      <a:moveTo>
                        <a:pt x="0" y="0"/>
                      </a:moveTo>
                      <a:lnTo>
                        <a:pt x="942" y="0"/>
                      </a:lnTo>
                      <a:lnTo>
                        <a:pt x="942"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18"/>
                <p:cNvSpPr/>
                <p:nvPr/>
              </p:nvSpPr>
              <p:spPr>
                <a:xfrm>
                  <a:off x="8977100" y="-87425"/>
                  <a:ext cx="23050" cy="5230400"/>
                </a:xfrm>
                <a:custGeom>
                  <a:rect b="b" l="l" r="r" t="t"/>
                  <a:pathLst>
                    <a:path extrusionOk="0" h="209216" w="922">
                      <a:moveTo>
                        <a:pt x="1" y="0"/>
                      </a:moveTo>
                      <a:lnTo>
                        <a:pt x="921" y="0"/>
                      </a:lnTo>
                      <a:lnTo>
                        <a:pt x="921"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18"/>
                <p:cNvSpPr/>
                <p:nvPr/>
              </p:nvSpPr>
              <p:spPr>
                <a:xfrm>
                  <a:off x="8742750" y="-87425"/>
                  <a:ext cx="23050" cy="5230400"/>
                </a:xfrm>
                <a:custGeom>
                  <a:rect b="b" l="l" r="r" t="t"/>
                  <a:pathLst>
                    <a:path extrusionOk="0" h="209216" w="922">
                      <a:moveTo>
                        <a:pt x="1" y="0"/>
                      </a:moveTo>
                      <a:lnTo>
                        <a:pt x="921" y="0"/>
                      </a:lnTo>
                      <a:lnTo>
                        <a:pt x="921"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18"/>
                <p:cNvSpPr/>
                <p:nvPr/>
              </p:nvSpPr>
              <p:spPr>
                <a:xfrm>
                  <a:off x="8508925" y="-87425"/>
                  <a:ext cx="23050" cy="5230400"/>
                </a:xfrm>
                <a:custGeom>
                  <a:rect b="b" l="l" r="r" t="t"/>
                  <a:pathLst>
                    <a:path extrusionOk="0" h="209216" w="922">
                      <a:moveTo>
                        <a:pt x="1" y="0"/>
                      </a:moveTo>
                      <a:lnTo>
                        <a:pt x="922" y="0"/>
                      </a:lnTo>
                      <a:lnTo>
                        <a:pt x="922"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18"/>
                <p:cNvSpPr/>
                <p:nvPr/>
              </p:nvSpPr>
              <p:spPr>
                <a:xfrm>
                  <a:off x="8275650" y="-87425"/>
                  <a:ext cx="22500" cy="5230400"/>
                </a:xfrm>
                <a:custGeom>
                  <a:rect b="b" l="l" r="r" t="t"/>
                  <a:pathLst>
                    <a:path extrusionOk="0" h="209216" w="900">
                      <a:moveTo>
                        <a:pt x="0" y="0"/>
                      </a:moveTo>
                      <a:lnTo>
                        <a:pt x="900" y="0"/>
                      </a:lnTo>
                      <a:lnTo>
                        <a:pt x="900"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18"/>
                <p:cNvSpPr/>
                <p:nvPr/>
              </p:nvSpPr>
              <p:spPr>
                <a:xfrm>
                  <a:off x="8041300" y="-87425"/>
                  <a:ext cx="23025" cy="5230400"/>
                </a:xfrm>
                <a:custGeom>
                  <a:rect b="b" l="l" r="r" t="t"/>
                  <a:pathLst>
                    <a:path extrusionOk="0" h="209216" w="921">
                      <a:moveTo>
                        <a:pt x="0" y="0"/>
                      </a:moveTo>
                      <a:lnTo>
                        <a:pt x="921" y="0"/>
                      </a:lnTo>
                      <a:lnTo>
                        <a:pt x="921"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18"/>
                <p:cNvSpPr/>
                <p:nvPr/>
              </p:nvSpPr>
              <p:spPr>
                <a:xfrm>
                  <a:off x="4993250" y="-87425"/>
                  <a:ext cx="23025" cy="5230400"/>
                </a:xfrm>
                <a:custGeom>
                  <a:rect b="b" l="l" r="r" t="t"/>
                  <a:pathLst>
                    <a:path extrusionOk="0" h="209216" w="921">
                      <a:moveTo>
                        <a:pt x="0" y="0"/>
                      </a:moveTo>
                      <a:lnTo>
                        <a:pt x="921" y="0"/>
                      </a:lnTo>
                      <a:lnTo>
                        <a:pt x="921"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18"/>
                <p:cNvSpPr/>
                <p:nvPr/>
              </p:nvSpPr>
              <p:spPr>
                <a:xfrm>
                  <a:off x="4758900" y="-87425"/>
                  <a:ext cx="23050" cy="5230400"/>
                </a:xfrm>
                <a:custGeom>
                  <a:rect b="b" l="l" r="r" t="t"/>
                  <a:pathLst>
                    <a:path extrusionOk="0" h="209216" w="922">
                      <a:moveTo>
                        <a:pt x="1" y="0"/>
                      </a:moveTo>
                      <a:lnTo>
                        <a:pt x="921" y="0"/>
                      </a:lnTo>
                      <a:lnTo>
                        <a:pt x="921"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18"/>
                <p:cNvSpPr/>
                <p:nvPr/>
              </p:nvSpPr>
              <p:spPr>
                <a:xfrm>
                  <a:off x="4525075" y="-87425"/>
                  <a:ext cx="23050" cy="5230400"/>
                </a:xfrm>
                <a:custGeom>
                  <a:rect b="b" l="l" r="r" t="t"/>
                  <a:pathLst>
                    <a:path extrusionOk="0" h="209216" w="922">
                      <a:moveTo>
                        <a:pt x="1" y="0"/>
                      </a:moveTo>
                      <a:lnTo>
                        <a:pt x="921" y="0"/>
                      </a:lnTo>
                      <a:lnTo>
                        <a:pt x="921"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18"/>
                <p:cNvSpPr/>
                <p:nvPr/>
              </p:nvSpPr>
              <p:spPr>
                <a:xfrm>
                  <a:off x="4291250" y="-87425"/>
                  <a:ext cx="23050" cy="5230400"/>
                </a:xfrm>
                <a:custGeom>
                  <a:rect b="b" l="l" r="r" t="t"/>
                  <a:pathLst>
                    <a:path extrusionOk="0" h="209216" w="922">
                      <a:moveTo>
                        <a:pt x="1" y="0"/>
                      </a:moveTo>
                      <a:lnTo>
                        <a:pt x="921" y="0"/>
                      </a:lnTo>
                      <a:lnTo>
                        <a:pt x="921"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18"/>
                <p:cNvSpPr/>
                <p:nvPr/>
              </p:nvSpPr>
              <p:spPr>
                <a:xfrm>
                  <a:off x="4057425" y="-87425"/>
                  <a:ext cx="23050" cy="5230400"/>
                </a:xfrm>
                <a:custGeom>
                  <a:rect b="b" l="l" r="r" t="t"/>
                  <a:pathLst>
                    <a:path extrusionOk="0" h="209216" w="922">
                      <a:moveTo>
                        <a:pt x="1" y="0"/>
                      </a:moveTo>
                      <a:lnTo>
                        <a:pt x="922" y="0"/>
                      </a:lnTo>
                      <a:lnTo>
                        <a:pt x="922"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8" name="Google Shape;1178;p18"/>
              <p:cNvGrpSpPr/>
              <p:nvPr/>
            </p:nvGrpSpPr>
            <p:grpSpPr>
              <a:xfrm>
                <a:off x="32023" y="-87425"/>
                <a:ext cx="3772550" cy="5230400"/>
                <a:chOff x="4993250" y="-87425"/>
                <a:chExt cx="3772550" cy="5230400"/>
              </a:xfrm>
            </p:grpSpPr>
            <p:sp>
              <p:nvSpPr>
                <p:cNvPr id="1179" name="Google Shape;1179;p18"/>
                <p:cNvSpPr/>
                <p:nvPr/>
              </p:nvSpPr>
              <p:spPr>
                <a:xfrm>
                  <a:off x="7806950" y="-87425"/>
                  <a:ext cx="23575" cy="5230400"/>
                </a:xfrm>
                <a:custGeom>
                  <a:rect b="b" l="l" r="r" t="t"/>
                  <a:pathLst>
                    <a:path extrusionOk="0" h="209216" w="943">
                      <a:moveTo>
                        <a:pt x="0" y="0"/>
                      </a:moveTo>
                      <a:lnTo>
                        <a:pt x="942" y="0"/>
                      </a:lnTo>
                      <a:lnTo>
                        <a:pt x="942"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18"/>
                <p:cNvSpPr/>
                <p:nvPr/>
              </p:nvSpPr>
              <p:spPr>
                <a:xfrm>
                  <a:off x="7572075" y="-87425"/>
                  <a:ext cx="23575" cy="5230400"/>
                </a:xfrm>
                <a:custGeom>
                  <a:rect b="b" l="l" r="r" t="t"/>
                  <a:pathLst>
                    <a:path extrusionOk="0" h="209216" w="943">
                      <a:moveTo>
                        <a:pt x="1" y="0"/>
                      </a:moveTo>
                      <a:lnTo>
                        <a:pt x="942" y="0"/>
                      </a:lnTo>
                      <a:lnTo>
                        <a:pt x="942"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18"/>
                <p:cNvSpPr/>
                <p:nvPr/>
              </p:nvSpPr>
              <p:spPr>
                <a:xfrm>
                  <a:off x="7337725" y="-87425"/>
                  <a:ext cx="23575" cy="5230400"/>
                </a:xfrm>
                <a:custGeom>
                  <a:rect b="b" l="l" r="r" t="t"/>
                  <a:pathLst>
                    <a:path extrusionOk="0" h="209216" w="943">
                      <a:moveTo>
                        <a:pt x="1" y="0"/>
                      </a:moveTo>
                      <a:lnTo>
                        <a:pt x="943" y="0"/>
                      </a:lnTo>
                      <a:lnTo>
                        <a:pt x="943"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18"/>
                <p:cNvSpPr/>
                <p:nvPr/>
              </p:nvSpPr>
              <p:spPr>
                <a:xfrm>
                  <a:off x="7102875" y="-87425"/>
                  <a:ext cx="23550" cy="5230400"/>
                </a:xfrm>
                <a:custGeom>
                  <a:rect b="b" l="l" r="r" t="t"/>
                  <a:pathLst>
                    <a:path extrusionOk="0" h="209216" w="942">
                      <a:moveTo>
                        <a:pt x="0" y="0"/>
                      </a:moveTo>
                      <a:lnTo>
                        <a:pt x="942" y="0"/>
                      </a:lnTo>
                      <a:lnTo>
                        <a:pt x="942"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18"/>
                <p:cNvSpPr/>
                <p:nvPr/>
              </p:nvSpPr>
              <p:spPr>
                <a:xfrm>
                  <a:off x="6868525" y="-87425"/>
                  <a:ext cx="23575" cy="5230400"/>
                </a:xfrm>
                <a:custGeom>
                  <a:rect b="b" l="l" r="r" t="t"/>
                  <a:pathLst>
                    <a:path extrusionOk="0" h="209216" w="943">
                      <a:moveTo>
                        <a:pt x="1" y="0"/>
                      </a:moveTo>
                      <a:lnTo>
                        <a:pt x="942" y="0"/>
                      </a:lnTo>
                      <a:lnTo>
                        <a:pt x="942"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18"/>
                <p:cNvSpPr/>
                <p:nvPr/>
              </p:nvSpPr>
              <p:spPr>
                <a:xfrm>
                  <a:off x="6634175" y="-87425"/>
                  <a:ext cx="23575" cy="5230400"/>
                </a:xfrm>
                <a:custGeom>
                  <a:rect b="b" l="l" r="r" t="t"/>
                  <a:pathLst>
                    <a:path extrusionOk="0" h="209216" w="943">
                      <a:moveTo>
                        <a:pt x="1" y="0"/>
                      </a:moveTo>
                      <a:lnTo>
                        <a:pt x="942" y="0"/>
                      </a:lnTo>
                      <a:lnTo>
                        <a:pt x="942"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18"/>
                <p:cNvSpPr/>
                <p:nvPr/>
              </p:nvSpPr>
              <p:spPr>
                <a:xfrm>
                  <a:off x="6399825" y="-87425"/>
                  <a:ext cx="23575" cy="5230400"/>
                </a:xfrm>
                <a:custGeom>
                  <a:rect b="b" l="l" r="r" t="t"/>
                  <a:pathLst>
                    <a:path extrusionOk="0" h="209216" w="943">
                      <a:moveTo>
                        <a:pt x="1" y="0"/>
                      </a:moveTo>
                      <a:lnTo>
                        <a:pt x="943" y="0"/>
                      </a:lnTo>
                      <a:lnTo>
                        <a:pt x="943"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18"/>
                <p:cNvSpPr/>
                <p:nvPr/>
              </p:nvSpPr>
              <p:spPr>
                <a:xfrm>
                  <a:off x="6164975" y="-87425"/>
                  <a:ext cx="23550" cy="5230400"/>
                </a:xfrm>
                <a:custGeom>
                  <a:rect b="b" l="l" r="r" t="t"/>
                  <a:pathLst>
                    <a:path extrusionOk="0" h="209216" w="942">
                      <a:moveTo>
                        <a:pt x="0" y="0"/>
                      </a:moveTo>
                      <a:lnTo>
                        <a:pt x="942" y="0"/>
                      </a:lnTo>
                      <a:lnTo>
                        <a:pt x="942"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18"/>
                <p:cNvSpPr/>
                <p:nvPr/>
              </p:nvSpPr>
              <p:spPr>
                <a:xfrm>
                  <a:off x="5930625" y="-87425"/>
                  <a:ext cx="23575" cy="5230400"/>
                </a:xfrm>
                <a:custGeom>
                  <a:rect b="b" l="l" r="r" t="t"/>
                  <a:pathLst>
                    <a:path extrusionOk="0" h="209216" w="943">
                      <a:moveTo>
                        <a:pt x="0" y="0"/>
                      </a:moveTo>
                      <a:lnTo>
                        <a:pt x="942" y="0"/>
                      </a:lnTo>
                      <a:lnTo>
                        <a:pt x="942"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18"/>
                <p:cNvSpPr/>
                <p:nvPr/>
              </p:nvSpPr>
              <p:spPr>
                <a:xfrm>
                  <a:off x="5696275" y="-87425"/>
                  <a:ext cx="23575" cy="5230400"/>
                </a:xfrm>
                <a:custGeom>
                  <a:rect b="b" l="l" r="r" t="t"/>
                  <a:pathLst>
                    <a:path extrusionOk="0" h="209216" w="943">
                      <a:moveTo>
                        <a:pt x="1" y="0"/>
                      </a:moveTo>
                      <a:lnTo>
                        <a:pt x="942" y="0"/>
                      </a:lnTo>
                      <a:lnTo>
                        <a:pt x="942"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18"/>
                <p:cNvSpPr/>
                <p:nvPr/>
              </p:nvSpPr>
              <p:spPr>
                <a:xfrm>
                  <a:off x="5461400" y="-87425"/>
                  <a:ext cx="23575" cy="5230400"/>
                </a:xfrm>
                <a:custGeom>
                  <a:rect b="b" l="l" r="r" t="t"/>
                  <a:pathLst>
                    <a:path extrusionOk="0" h="209216" w="943">
                      <a:moveTo>
                        <a:pt x="1" y="0"/>
                      </a:moveTo>
                      <a:lnTo>
                        <a:pt x="943" y="0"/>
                      </a:lnTo>
                      <a:lnTo>
                        <a:pt x="943"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18"/>
                <p:cNvSpPr/>
                <p:nvPr/>
              </p:nvSpPr>
              <p:spPr>
                <a:xfrm>
                  <a:off x="5227075" y="-87425"/>
                  <a:ext cx="23550" cy="5230400"/>
                </a:xfrm>
                <a:custGeom>
                  <a:rect b="b" l="l" r="r" t="t"/>
                  <a:pathLst>
                    <a:path extrusionOk="0" h="209216" w="942">
                      <a:moveTo>
                        <a:pt x="0" y="0"/>
                      </a:moveTo>
                      <a:lnTo>
                        <a:pt x="942" y="0"/>
                      </a:lnTo>
                      <a:lnTo>
                        <a:pt x="942"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18"/>
                <p:cNvSpPr/>
                <p:nvPr/>
              </p:nvSpPr>
              <p:spPr>
                <a:xfrm>
                  <a:off x="8742750" y="-87425"/>
                  <a:ext cx="23050" cy="5230400"/>
                </a:xfrm>
                <a:custGeom>
                  <a:rect b="b" l="l" r="r" t="t"/>
                  <a:pathLst>
                    <a:path extrusionOk="0" h="209216" w="922">
                      <a:moveTo>
                        <a:pt x="1" y="0"/>
                      </a:moveTo>
                      <a:lnTo>
                        <a:pt x="921" y="0"/>
                      </a:lnTo>
                      <a:lnTo>
                        <a:pt x="921"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18"/>
                <p:cNvSpPr/>
                <p:nvPr/>
              </p:nvSpPr>
              <p:spPr>
                <a:xfrm>
                  <a:off x="8508925" y="-87425"/>
                  <a:ext cx="23050" cy="5230400"/>
                </a:xfrm>
                <a:custGeom>
                  <a:rect b="b" l="l" r="r" t="t"/>
                  <a:pathLst>
                    <a:path extrusionOk="0" h="209216" w="922">
                      <a:moveTo>
                        <a:pt x="1" y="0"/>
                      </a:moveTo>
                      <a:lnTo>
                        <a:pt x="922" y="0"/>
                      </a:lnTo>
                      <a:lnTo>
                        <a:pt x="922"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18"/>
                <p:cNvSpPr/>
                <p:nvPr/>
              </p:nvSpPr>
              <p:spPr>
                <a:xfrm>
                  <a:off x="8275650" y="-87425"/>
                  <a:ext cx="22500" cy="5230400"/>
                </a:xfrm>
                <a:custGeom>
                  <a:rect b="b" l="l" r="r" t="t"/>
                  <a:pathLst>
                    <a:path extrusionOk="0" h="209216" w="900">
                      <a:moveTo>
                        <a:pt x="0" y="0"/>
                      </a:moveTo>
                      <a:lnTo>
                        <a:pt x="900" y="0"/>
                      </a:lnTo>
                      <a:lnTo>
                        <a:pt x="900"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18"/>
                <p:cNvSpPr/>
                <p:nvPr/>
              </p:nvSpPr>
              <p:spPr>
                <a:xfrm>
                  <a:off x="8041300" y="-87425"/>
                  <a:ext cx="23025" cy="5230400"/>
                </a:xfrm>
                <a:custGeom>
                  <a:rect b="b" l="l" r="r" t="t"/>
                  <a:pathLst>
                    <a:path extrusionOk="0" h="209216" w="921">
                      <a:moveTo>
                        <a:pt x="0" y="0"/>
                      </a:moveTo>
                      <a:lnTo>
                        <a:pt x="921" y="0"/>
                      </a:lnTo>
                      <a:lnTo>
                        <a:pt x="921"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18"/>
                <p:cNvSpPr/>
                <p:nvPr/>
              </p:nvSpPr>
              <p:spPr>
                <a:xfrm>
                  <a:off x="4993250" y="-87425"/>
                  <a:ext cx="23025" cy="5230400"/>
                </a:xfrm>
                <a:custGeom>
                  <a:rect b="b" l="l" r="r" t="t"/>
                  <a:pathLst>
                    <a:path extrusionOk="0" h="209216" w="921">
                      <a:moveTo>
                        <a:pt x="0" y="0"/>
                      </a:moveTo>
                      <a:lnTo>
                        <a:pt x="921" y="0"/>
                      </a:lnTo>
                      <a:lnTo>
                        <a:pt x="921"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1196" name="Google Shape;1196;p18"/>
          <p:cNvSpPr txBox="1"/>
          <p:nvPr>
            <p:ph idx="1" type="subTitle"/>
          </p:nvPr>
        </p:nvSpPr>
        <p:spPr>
          <a:xfrm>
            <a:off x="5179163" y="2362200"/>
            <a:ext cx="2758200" cy="9870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1400"/>
              <a:buNone/>
              <a:defRPr/>
            </a:lvl1pPr>
            <a:lvl2pPr lvl="1" rtl="0" algn="r">
              <a:lnSpc>
                <a:spcPct val="100000"/>
              </a:lnSpc>
              <a:spcBef>
                <a:spcPts val="0"/>
              </a:spcBef>
              <a:spcAft>
                <a:spcPts val="0"/>
              </a:spcAft>
              <a:buSzPts val="1400"/>
              <a:buNone/>
              <a:defRPr/>
            </a:lvl2pPr>
            <a:lvl3pPr lvl="2" rtl="0" algn="r">
              <a:lnSpc>
                <a:spcPct val="100000"/>
              </a:lnSpc>
              <a:spcBef>
                <a:spcPts val="0"/>
              </a:spcBef>
              <a:spcAft>
                <a:spcPts val="0"/>
              </a:spcAft>
              <a:buSzPts val="1400"/>
              <a:buNone/>
              <a:defRPr/>
            </a:lvl3pPr>
            <a:lvl4pPr lvl="3" rtl="0" algn="r">
              <a:lnSpc>
                <a:spcPct val="100000"/>
              </a:lnSpc>
              <a:spcBef>
                <a:spcPts val="0"/>
              </a:spcBef>
              <a:spcAft>
                <a:spcPts val="0"/>
              </a:spcAft>
              <a:buSzPts val="1400"/>
              <a:buNone/>
              <a:defRPr/>
            </a:lvl4pPr>
            <a:lvl5pPr lvl="4" rtl="0" algn="r">
              <a:lnSpc>
                <a:spcPct val="100000"/>
              </a:lnSpc>
              <a:spcBef>
                <a:spcPts val="0"/>
              </a:spcBef>
              <a:spcAft>
                <a:spcPts val="0"/>
              </a:spcAft>
              <a:buSzPts val="1400"/>
              <a:buNone/>
              <a:defRPr/>
            </a:lvl5pPr>
            <a:lvl6pPr lvl="5" rtl="0" algn="r">
              <a:lnSpc>
                <a:spcPct val="100000"/>
              </a:lnSpc>
              <a:spcBef>
                <a:spcPts val="0"/>
              </a:spcBef>
              <a:spcAft>
                <a:spcPts val="0"/>
              </a:spcAft>
              <a:buSzPts val="1400"/>
              <a:buNone/>
              <a:defRPr/>
            </a:lvl6pPr>
            <a:lvl7pPr lvl="6" rtl="0" algn="r">
              <a:lnSpc>
                <a:spcPct val="100000"/>
              </a:lnSpc>
              <a:spcBef>
                <a:spcPts val="0"/>
              </a:spcBef>
              <a:spcAft>
                <a:spcPts val="0"/>
              </a:spcAft>
              <a:buSzPts val="1400"/>
              <a:buNone/>
              <a:defRPr/>
            </a:lvl7pPr>
            <a:lvl8pPr lvl="7" rtl="0" algn="r">
              <a:lnSpc>
                <a:spcPct val="100000"/>
              </a:lnSpc>
              <a:spcBef>
                <a:spcPts val="0"/>
              </a:spcBef>
              <a:spcAft>
                <a:spcPts val="0"/>
              </a:spcAft>
              <a:buSzPts val="1400"/>
              <a:buNone/>
              <a:defRPr/>
            </a:lvl8pPr>
            <a:lvl9pPr lvl="8" rtl="0" algn="r">
              <a:lnSpc>
                <a:spcPct val="100000"/>
              </a:lnSpc>
              <a:spcBef>
                <a:spcPts val="0"/>
              </a:spcBef>
              <a:spcAft>
                <a:spcPts val="0"/>
              </a:spcAft>
              <a:buSzPts val="1400"/>
              <a:buNone/>
              <a:defRPr/>
            </a:lvl9pPr>
          </a:lstStyle>
          <a:p/>
        </p:txBody>
      </p:sp>
      <p:sp>
        <p:nvSpPr>
          <p:cNvPr id="1197" name="Google Shape;1197;p18"/>
          <p:cNvSpPr txBox="1"/>
          <p:nvPr>
            <p:ph type="title"/>
          </p:nvPr>
        </p:nvSpPr>
        <p:spPr>
          <a:xfrm>
            <a:off x="715100" y="445025"/>
            <a:ext cx="7704000" cy="5727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3600"/>
              <a:buNone/>
              <a:defRPr sz="3600">
                <a:solidFill>
                  <a:schemeClr val="lt2"/>
                </a:solidFill>
              </a:defRPr>
            </a:lvl1pPr>
            <a:lvl2pPr lvl="1" rtl="0" algn="r">
              <a:spcBef>
                <a:spcPts val="0"/>
              </a:spcBef>
              <a:spcAft>
                <a:spcPts val="0"/>
              </a:spcAft>
              <a:buSzPts val="3600"/>
              <a:buNone/>
              <a:defRPr sz="3600"/>
            </a:lvl2pPr>
            <a:lvl3pPr lvl="2" rtl="0" algn="r">
              <a:spcBef>
                <a:spcPts val="0"/>
              </a:spcBef>
              <a:spcAft>
                <a:spcPts val="0"/>
              </a:spcAft>
              <a:buSzPts val="3600"/>
              <a:buNone/>
              <a:defRPr sz="3600"/>
            </a:lvl3pPr>
            <a:lvl4pPr lvl="3" rtl="0" algn="r">
              <a:spcBef>
                <a:spcPts val="0"/>
              </a:spcBef>
              <a:spcAft>
                <a:spcPts val="0"/>
              </a:spcAft>
              <a:buSzPts val="3600"/>
              <a:buNone/>
              <a:defRPr sz="3600"/>
            </a:lvl4pPr>
            <a:lvl5pPr lvl="4" rtl="0" algn="r">
              <a:spcBef>
                <a:spcPts val="0"/>
              </a:spcBef>
              <a:spcAft>
                <a:spcPts val="0"/>
              </a:spcAft>
              <a:buSzPts val="3600"/>
              <a:buNone/>
              <a:defRPr sz="3600"/>
            </a:lvl5pPr>
            <a:lvl6pPr lvl="5" rtl="0" algn="r">
              <a:spcBef>
                <a:spcPts val="0"/>
              </a:spcBef>
              <a:spcAft>
                <a:spcPts val="0"/>
              </a:spcAft>
              <a:buSzPts val="3600"/>
              <a:buNone/>
              <a:defRPr sz="3600"/>
            </a:lvl6pPr>
            <a:lvl7pPr lvl="6" rtl="0" algn="r">
              <a:spcBef>
                <a:spcPts val="0"/>
              </a:spcBef>
              <a:spcAft>
                <a:spcPts val="0"/>
              </a:spcAft>
              <a:buSzPts val="3600"/>
              <a:buNone/>
              <a:defRPr sz="3600"/>
            </a:lvl7pPr>
            <a:lvl8pPr lvl="7" rtl="0" algn="r">
              <a:spcBef>
                <a:spcPts val="0"/>
              </a:spcBef>
              <a:spcAft>
                <a:spcPts val="0"/>
              </a:spcAft>
              <a:buSzPts val="3600"/>
              <a:buNone/>
              <a:defRPr sz="3600"/>
            </a:lvl8pPr>
            <a:lvl9pPr lvl="8" rtl="0" algn="r">
              <a:spcBef>
                <a:spcPts val="0"/>
              </a:spcBef>
              <a:spcAft>
                <a:spcPts val="0"/>
              </a:spcAft>
              <a:buSzPts val="3600"/>
              <a:buNone/>
              <a:defRPr sz="3600"/>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TITLE_AND_BODY_1">
    <p:spTree>
      <p:nvGrpSpPr>
        <p:cNvPr id="1198" name="Shape 1198"/>
        <p:cNvGrpSpPr/>
        <p:nvPr/>
      </p:nvGrpSpPr>
      <p:grpSpPr>
        <a:xfrm>
          <a:off x="0" y="0"/>
          <a:ext cx="0" cy="0"/>
          <a:chOff x="0" y="0"/>
          <a:chExt cx="0" cy="0"/>
        </a:xfrm>
      </p:grpSpPr>
      <p:grpSp>
        <p:nvGrpSpPr>
          <p:cNvPr id="1199" name="Google Shape;1199;p19"/>
          <p:cNvGrpSpPr/>
          <p:nvPr/>
        </p:nvGrpSpPr>
        <p:grpSpPr>
          <a:xfrm>
            <a:off x="-350850" y="815725"/>
            <a:ext cx="701700" cy="705900"/>
            <a:chOff x="6684000" y="3862500"/>
            <a:chExt cx="701700" cy="705900"/>
          </a:xfrm>
        </p:grpSpPr>
        <p:sp>
          <p:nvSpPr>
            <p:cNvPr id="1200" name="Google Shape;1200;p19"/>
            <p:cNvSpPr/>
            <p:nvPr/>
          </p:nvSpPr>
          <p:spPr>
            <a:xfrm>
              <a:off x="6684000" y="4098575"/>
              <a:ext cx="701700" cy="233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19"/>
            <p:cNvSpPr/>
            <p:nvPr/>
          </p:nvSpPr>
          <p:spPr>
            <a:xfrm>
              <a:off x="6918600" y="3862500"/>
              <a:ext cx="234600" cy="70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2" name="Google Shape;1202;p19"/>
          <p:cNvGrpSpPr/>
          <p:nvPr/>
        </p:nvGrpSpPr>
        <p:grpSpPr>
          <a:xfrm>
            <a:off x="7397175" y="4568575"/>
            <a:ext cx="701700" cy="705900"/>
            <a:chOff x="6684000" y="3862500"/>
            <a:chExt cx="701700" cy="705900"/>
          </a:xfrm>
        </p:grpSpPr>
        <p:sp>
          <p:nvSpPr>
            <p:cNvPr id="1203" name="Google Shape;1203;p19"/>
            <p:cNvSpPr/>
            <p:nvPr/>
          </p:nvSpPr>
          <p:spPr>
            <a:xfrm>
              <a:off x="6684000" y="4098575"/>
              <a:ext cx="701700" cy="233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19"/>
            <p:cNvSpPr/>
            <p:nvPr/>
          </p:nvSpPr>
          <p:spPr>
            <a:xfrm>
              <a:off x="6918600" y="3862500"/>
              <a:ext cx="234600" cy="70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5" name="Google Shape;1205;p19"/>
          <p:cNvGrpSpPr/>
          <p:nvPr/>
        </p:nvGrpSpPr>
        <p:grpSpPr>
          <a:xfrm>
            <a:off x="8325600" y="336425"/>
            <a:ext cx="1408200" cy="1418400"/>
            <a:chOff x="120225" y="808300"/>
            <a:chExt cx="1408200" cy="1418400"/>
          </a:xfrm>
        </p:grpSpPr>
        <p:sp>
          <p:nvSpPr>
            <p:cNvPr id="1206" name="Google Shape;1206;p19"/>
            <p:cNvSpPr/>
            <p:nvPr/>
          </p:nvSpPr>
          <p:spPr>
            <a:xfrm>
              <a:off x="120225" y="1285400"/>
              <a:ext cx="1408200" cy="4692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19"/>
            <p:cNvSpPr/>
            <p:nvPr/>
          </p:nvSpPr>
          <p:spPr>
            <a:xfrm>
              <a:off x="589050" y="808300"/>
              <a:ext cx="470100" cy="1418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8" name="Google Shape;1208;p19"/>
          <p:cNvGrpSpPr/>
          <p:nvPr/>
        </p:nvGrpSpPr>
        <p:grpSpPr>
          <a:xfrm>
            <a:off x="-92602" y="-87425"/>
            <a:ext cx="9236363" cy="5230400"/>
            <a:chOff x="-92602" y="-87425"/>
            <a:chExt cx="9236363" cy="5230400"/>
          </a:xfrm>
        </p:grpSpPr>
        <p:grpSp>
          <p:nvGrpSpPr>
            <p:cNvPr id="1209" name="Google Shape;1209;p19"/>
            <p:cNvGrpSpPr/>
            <p:nvPr/>
          </p:nvGrpSpPr>
          <p:grpSpPr>
            <a:xfrm>
              <a:off x="-92602" y="102654"/>
              <a:ext cx="9236363" cy="4942725"/>
              <a:chOff x="3913600" y="56400"/>
              <a:chExt cx="5230400" cy="4942725"/>
            </a:xfrm>
          </p:grpSpPr>
          <p:sp>
            <p:nvSpPr>
              <p:cNvPr id="1210" name="Google Shape;1210;p19"/>
              <p:cNvSpPr/>
              <p:nvPr/>
            </p:nvSpPr>
            <p:spPr>
              <a:xfrm>
                <a:off x="3913600" y="3805925"/>
                <a:ext cx="5230400" cy="23575"/>
              </a:xfrm>
              <a:custGeom>
                <a:rect b="b" l="l" r="r" t="t"/>
                <a:pathLst>
                  <a:path extrusionOk="0" h="943" w="209216">
                    <a:moveTo>
                      <a:pt x="0" y="0"/>
                    </a:moveTo>
                    <a:lnTo>
                      <a:pt x="209215" y="0"/>
                    </a:lnTo>
                    <a:lnTo>
                      <a:pt x="209215" y="942"/>
                    </a:lnTo>
                    <a:lnTo>
                      <a:pt x="0" y="942"/>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19"/>
              <p:cNvSpPr/>
              <p:nvPr/>
            </p:nvSpPr>
            <p:spPr>
              <a:xfrm>
                <a:off x="3913600" y="3571050"/>
                <a:ext cx="5230400" cy="23575"/>
              </a:xfrm>
              <a:custGeom>
                <a:rect b="b" l="l" r="r" t="t"/>
                <a:pathLst>
                  <a:path extrusionOk="0" h="943" w="209216">
                    <a:moveTo>
                      <a:pt x="0" y="1"/>
                    </a:moveTo>
                    <a:lnTo>
                      <a:pt x="209215" y="1"/>
                    </a:lnTo>
                    <a:lnTo>
                      <a:pt x="209215" y="942"/>
                    </a:lnTo>
                    <a:lnTo>
                      <a:pt x="0" y="942"/>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19"/>
              <p:cNvSpPr/>
              <p:nvPr/>
            </p:nvSpPr>
            <p:spPr>
              <a:xfrm>
                <a:off x="3913600" y="3336700"/>
                <a:ext cx="5230400" cy="23575"/>
              </a:xfrm>
              <a:custGeom>
                <a:rect b="b" l="l" r="r" t="t"/>
                <a:pathLst>
                  <a:path extrusionOk="0" h="943" w="209216">
                    <a:moveTo>
                      <a:pt x="0" y="1"/>
                    </a:moveTo>
                    <a:lnTo>
                      <a:pt x="209215" y="1"/>
                    </a:lnTo>
                    <a:lnTo>
                      <a:pt x="209215" y="943"/>
                    </a:lnTo>
                    <a:lnTo>
                      <a:pt x="0" y="943"/>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19"/>
              <p:cNvSpPr/>
              <p:nvPr/>
            </p:nvSpPr>
            <p:spPr>
              <a:xfrm>
                <a:off x="3913600" y="3101850"/>
                <a:ext cx="5230400" cy="23550"/>
              </a:xfrm>
              <a:custGeom>
                <a:rect b="b" l="l" r="r" t="t"/>
                <a:pathLst>
                  <a:path extrusionOk="0" h="942" w="209216">
                    <a:moveTo>
                      <a:pt x="0" y="0"/>
                    </a:moveTo>
                    <a:lnTo>
                      <a:pt x="209215" y="0"/>
                    </a:lnTo>
                    <a:lnTo>
                      <a:pt x="209215" y="942"/>
                    </a:lnTo>
                    <a:lnTo>
                      <a:pt x="0" y="942"/>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19"/>
              <p:cNvSpPr/>
              <p:nvPr/>
            </p:nvSpPr>
            <p:spPr>
              <a:xfrm>
                <a:off x="3913600" y="2867500"/>
                <a:ext cx="5230400" cy="23575"/>
              </a:xfrm>
              <a:custGeom>
                <a:rect b="b" l="l" r="r" t="t"/>
                <a:pathLst>
                  <a:path extrusionOk="0" h="943" w="209216">
                    <a:moveTo>
                      <a:pt x="0" y="1"/>
                    </a:moveTo>
                    <a:lnTo>
                      <a:pt x="209215" y="1"/>
                    </a:lnTo>
                    <a:lnTo>
                      <a:pt x="209215" y="942"/>
                    </a:lnTo>
                    <a:lnTo>
                      <a:pt x="0" y="942"/>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19"/>
              <p:cNvSpPr/>
              <p:nvPr/>
            </p:nvSpPr>
            <p:spPr>
              <a:xfrm>
                <a:off x="3913600" y="2633150"/>
                <a:ext cx="5230400" cy="23575"/>
              </a:xfrm>
              <a:custGeom>
                <a:rect b="b" l="l" r="r" t="t"/>
                <a:pathLst>
                  <a:path extrusionOk="0" h="943" w="209216">
                    <a:moveTo>
                      <a:pt x="0" y="1"/>
                    </a:moveTo>
                    <a:lnTo>
                      <a:pt x="209215" y="1"/>
                    </a:lnTo>
                    <a:lnTo>
                      <a:pt x="209215" y="942"/>
                    </a:lnTo>
                    <a:lnTo>
                      <a:pt x="0" y="942"/>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19"/>
              <p:cNvSpPr/>
              <p:nvPr/>
            </p:nvSpPr>
            <p:spPr>
              <a:xfrm>
                <a:off x="3913600" y="2398800"/>
                <a:ext cx="5230400" cy="23575"/>
              </a:xfrm>
              <a:custGeom>
                <a:rect b="b" l="l" r="r" t="t"/>
                <a:pathLst>
                  <a:path extrusionOk="0" h="943" w="209216">
                    <a:moveTo>
                      <a:pt x="0" y="1"/>
                    </a:moveTo>
                    <a:lnTo>
                      <a:pt x="209215" y="1"/>
                    </a:lnTo>
                    <a:lnTo>
                      <a:pt x="209215" y="943"/>
                    </a:lnTo>
                    <a:lnTo>
                      <a:pt x="0" y="943"/>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19"/>
              <p:cNvSpPr/>
              <p:nvPr/>
            </p:nvSpPr>
            <p:spPr>
              <a:xfrm>
                <a:off x="3913600" y="2163950"/>
                <a:ext cx="5230400" cy="23550"/>
              </a:xfrm>
              <a:custGeom>
                <a:rect b="b" l="l" r="r" t="t"/>
                <a:pathLst>
                  <a:path extrusionOk="0" h="942" w="209216">
                    <a:moveTo>
                      <a:pt x="0" y="0"/>
                    </a:moveTo>
                    <a:lnTo>
                      <a:pt x="209215" y="0"/>
                    </a:lnTo>
                    <a:lnTo>
                      <a:pt x="209215" y="942"/>
                    </a:lnTo>
                    <a:lnTo>
                      <a:pt x="0" y="942"/>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19"/>
              <p:cNvSpPr/>
              <p:nvPr/>
            </p:nvSpPr>
            <p:spPr>
              <a:xfrm>
                <a:off x="3913600" y="1929600"/>
                <a:ext cx="5230400" cy="23575"/>
              </a:xfrm>
              <a:custGeom>
                <a:rect b="b" l="l" r="r" t="t"/>
                <a:pathLst>
                  <a:path extrusionOk="0" h="943" w="209216">
                    <a:moveTo>
                      <a:pt x="0" y="0"/>
                    </a:moveTo>
                    <a:lnTo>
                      <a:pt x="209215" y="0"/>
                    </a:lnTo>
                    <a:lnTo>
                      <a:pt x="209215" y="942"/>
                    </a:lnTo>
                    <a:lnTo>
                      <a:pt x="0" y="942"/>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19"/>
              <p:cNvSpPr/>
              <p:nvPr/>
            </p:nvSpPr>
            <p:spPr>
              <a:xfrm>
                <a:off x="3913600" y="1695250"/>
                <a:ext cx="5230400" cy="23575"/>
              </a:xfrm>
              <a:custGeom>
                <a:rect b="b" l="l" r="r" t="t"/>
                <a:pathLst>
                  <a:path extrusionOk="0" h="943" w="209216">
                    <a:moveTo>
                      <a:pt x="0" y="1"/>
                    </a:moveTo>
                    <a:lnTo>
                      <a:pt x="209215" y="1"/>
                    </a:lnTo>
                    <a:lnTo>
                      <a:pt x="209215" y="942"/>
                    </a:lnTo>
                    <a:lnTo>
                      <a:pt x="0" y="942"/>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19"/>
              <p:cNvSpPr/>
              <p:nvPr/>
            </p:nvSpPr>
            <p:spPr>
              <a:xfrm>
                <a:off x="3913600" y="1460375"/>
                <a:ext cx="5230400" cy="23575"/>
              </a:xfrm>
              <a:custGeom>
                <a:rect b="b" l="l" r="r" t="t"/>
                <a:pathLst>
                  <a:path extrusionOk="0" h="943" w="209216">
                    <a:moveTo>
                      <a:pt x="0" y="1"/>
                    </a:moveTo>
                    <a:lnTo>
                      <a:pt x="209215" y="1"/>
                    </a:lnTo>
                    <a:lnTo>
                      <a:pt x="209215" y="943"/>
                    </a:lnTo>
                    <a:lnTo>
                      <a:pt x="0" y="943"/>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19"/>
              <p:cNvSpPr/>
              <p:nvPr/>
            </p:nvSpPr>
            <p:spPr>
              <a:xfrm>
                <a:off x="3913600" y="1226050"/>
                <a:ext cx="5230400" cy="23550"/>
              </a:xfrm>
              <a:custGeom>
                <a:rect b="b" l="l" r="r" t="t"/>
                <a:pathLst>
                  <a:path extrusionOk="0" h="942" w="209216">
                    <a:moveTo>
                      <a:pt x="0" y="0"/>
                    </a:moveTo>
                    <a:lnTo>
                      <a:pt x="209215" y="0"/>
                    </a:lnTo>
                    <a:lnTo>
                      <a:pt x="209215" y="942"/>
                    </a:lnTo>
                    <a:lnTo>
                      <a:pt x="0" y="942"/>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19"/>
              <p:cNvSpPr/>
              <p:nvPr/>
            </p:nvSpPr>
            <p:spPr>
              <a:xfrm>
                <a:off x="3913600" y="4976075"/>
                <a:ext cx="5230400" cy="23050"/>
              </a:xfrm>
              <a:custGeom>
                <a:rect b="b" l="l" r="r" t="t"/>
                <a:pathLst>
                  <a:path extrusionOk="0" h="922" w="209216">
                    <a:moveTo>
                      <a:pt x="0" y="1"/>
                    </a:moveTo>
                    <a:lnTo>
                      <a:pt x="209215" y="1"/>
                    </a:lnTo>
                    <a:lnTo>
                      <a:pt x="209215" y="921"/>
                    </a:lnTo>
                    <a:lnTo>
                      <a:pt x="0" y="92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19"/>
              <p:cNvSpPr/>
              <p:nvPr/>
            </p:nvSpPr>
            <p:spPr>
              <a:xfrm>
                <a:off x="3913600" y="4741725"/>
                <a:ext cx="5230400" cy="23050"/>
              </a:xfrm>
              <a:custGeom>
                <a:rect b="b" l="l" r="r" t="t"/>
                <a:pathLst>
                  <a:path extrusionOk="0" h="922" w="209216">
                    <a:moveTo>
                      <a:pt x="0" y="1"/>
                    </a:moveTo>
                    <a:lnTo>
                      <a:pt x="209215" y="1"/>
                    </a:lnTo>
                    <a:lnTo>
                      <a:pt x="209215" y="921"/>
                    </a:lnTo>
                    <a:lnTo>
                      <a:pt x="0" y="92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19"/>
              <p:cNvSpPr/>
              <p:nvPr/>
            </p:nvSpPr>
            <p:spPr>
              <a:xfrm>
                <a:off x="3913600" y="4507900"/>
                <a:ext cx="5230400" cy="23050"/>
              </a:xfrm>
              <a:custGeom>
                <a:rect b="b" l="l" r="r" t="t"/>
                <a:pathLst>
                  <a:path extrusionOk="0" h="922" w="209216">
                    <a:moveTo>
                      <a:pt x="0" y="1"/>
                    </a:moveTo>
                    <a:lnTo>
                      <a:pt x="209215" y="1"/>
                    </a:lnTo>
                    <a:lnTo>
                      <a:pt x="209215" y="922"/>
                    </a:lnTo>
                    <a:lnTo>
                      <a:pt x="0" y="922"/>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19"/>
              <p:cNvSpPr/>
              <p:nvPr/>
            </p:nvSpPr>
            <p:spPr>
              <a:xfrm>
                <a:off x="3913600" y="4274625"/>
                <a:ext cx="5230400" cy="22500"/>
              </a:xfrm>
              <a:custGeom>
                <a:rect b="b" l="l" r="r" t="t"/>
                <a:pathLst>
                  <a:path extrusionOk="0" h="900" w="209216">
                    <a:moveTo>
                      <a:pt x="0" y="0"/>
                    </a:moveTo>
                    <a:lnTo>
                      <a:pt x="209215" y="0"/>
                    </a:lnTo>
                    <a:lnTo>
                      <a:pt x="209215" y="900"/>
                    </a:lnTo>
                    <a:lnTo>
                      <a:pt x="0" y="90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19"/>
              <p:cNvSpPr/>
              <p:nvPr/>
            </p:nvSpPr>
            <p:spPr>
              <a:xfrm>
                <a:off x="3913600" y="4040275"/>
                <a:ext cx="5230400" cy="23025"/>
              </a:xfrm>
              <a:custGeom>
                <a:rect b="b" l="l" r="r" t="t"/>
                <a:pathLst>
                  <a:path extrusionOk="0" h="921" w="209216">
                    <a:moveTo>
                      <a:pt x="0" y="0"/>
                    </a:moveTo>
                    <a:lnTo>
                      <a:pt x="209215" y="0"/>
                    </a:lnTo>
                    <a:lnTo>
                      <a:pt x="209215" y="921"/>
                    </a:lnTo>
                    <a:lnTo>
                      <a:pt x="0" y="92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19"/>
              <p:cNvSpPr/>
              <p:nvPr/>
            </p:nvSpPr>
            <p:spPr>
              <a:xfrm>
                <a:off x="3913600" y="992225"/>
                <a:ext cx="5230400" cy="23025"/>
              </a:xfrm>
              <a:custGeom>
                <a:rect b="b" l="l" r="r" t="t"/>
                <a:pathLst>
                  <a:path extrusionOk="0" h="921" w="209216">
                    <a:moveTo>
                      <a:pt x="0" y="0"/>
                    </a:moveTo>
                    <a:lnTo>
                      <a:pt x="209215" y="0"/>
                    </a:lnTo>
                    <a:lnTo>
                      <a:pt x="209215" y="921"/>
                    </a:lnTo>
                    <a:lnTo>
                      <a:pt x="0" y="92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19"/>
              <p:cNvSpPr/>
              <p:nvPr/>
            </p:nvSpPr>
            <p:spPr>
              <a:xfrm>
                <a:off x="3913600" y="757875"/>
                <a:ext cx="5230400" cy="23050"/>
              </a:xfrm>
              <a:custGeom>
                <a:rect b="b" l="l" r="r" t="t"/>
                <a:pathLst>
                  <a:path extrusionOk="0" h="922" w="209216">
                    <a:moveTo>
                      <a:pt x="0" y="1"/>
                    </a:moveTo>
                    <a:lnTo>
                      <a:pt x="209215" y="1"/>
                    </a:lnTo>
                    <a:lnTo>
                      <a:pt x="209215" y="921"/>
                    </a:lnTo>
                    <a:lnTo>
                      <a:pt x="0" y="92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19"/>
              <p:cNvSpPr/>
              <p:nvPr/>
            </p:nvSpPr>
            <p:spPr>
              <a:xfrm>
                <a:off x="3913600" y="524050"/>
                <a:ext cx="5230400" cy="23050"/>
              </a:xfrm>
              <a:custGeom>
                <a:rect b="b" l="l" r="r" t="t"/>
                <a:pathLst>
                  <a:path extrusionOk="0" h="922" w="209216">
                    <a:moveTo>
                      <a:pt x="0" y="1"/>
                    </a:moveTo>
                    <a:lnTo>
                      <a:pt x="209215" y="1"/>
                    </a:lnTo>
                    <a:lnTo>
                      <a:pt x="209215" y="921"/>
                    </a:lnTo>
                    <a:lnTo>
                      <a:pt x="0" y="92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19"/>
              <p:cNvSpPr/>
              <p:nvPr/>
            </p:nvSpPr>
            <p:spPr>
              <a:xfrm>
                <a:off x="3913600" y="290225"/>
                <a:ext cx="5230400" cy="23050"/>
              </a:xfrm>
              <a:custGeom>
                <a:rect b="b" l="l" r="r" t="t"/>
                <a:pathLst>
                  <a:path extrusionOk="0" h="922" w="209216">
                    <a:moveTo>
                      <a:pt x="0" y="1"/>
                    </a:moveTo>
                    <a:lnTo>
                      <a:pt x="209215" y="1"/>
                    </a:lnTo>
                    <a:lnTo>
                      <a:pt x="209215" y="921"/>
                    </a:lnTo>
                    <a:lnTo>
                      <a:pt x="0" y="92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19"/>
              <p:cNvSpPr/>
              <p:nvPr/>
            </p:nvSpPr>
            <p:spPr>
              <a:xfrm>
                <a:off x="3913600" y="56400"/>
                <a:ext cx="5230400" cy="23050"/>
              </a:xfrm>
              <a:custGeom>
                <a:rect b="b" l="l" r="r" t="t"/>
                <a:pathLst>
                  <a:path extrusionOk="0" h="922" w="209216">
                    <a:moveTo>
                      <a:pt x="0" y="1"/>
                    </a:moveTo>
                    <a:lnTo>
                      <a:pt x="209215" y="1"/>
                    </a:lnTo>
                    <a:lnTo>
                      <a:pt x="209215" y="922"/>
                    </a:lnTo>
                    <a:lnTo>
                      <a:pt x="0" y="922"/>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32" name="Google Shape;1232;p19"/>
            <p:cNvGrpSpPr/>
            <p:nvPr/>
          </p:nvGrpSpPr>
          <p:grpSpPr>
            <a:xfrm>
              <a:off x="108223" y="-87425"/>
              <a:ext cx="8931123" cy="5230400"/>
              <a:chOff x="32023" y="-87425"/>
              <a:chExt cx="8931123" cy="5230400"/>
            </a:xfrm>
          </p:grpSpPr>
          <p:grpSp>
            <p:nvGrpSpPr>
              <p:cNvPr id="1233" name="Google Shape;1233;p19"/>
              <p:cNvGrpSpPr/>
              <p:nvPr/>
            </p:nvGrpSpPr>
            <p:grpSpPr>
              <a:xfrm>
                <a:off x="4020421" y="-87425"/>
                <a:ext cx="4942725" cy="5230400"/>
                <a:chOff x="4057425" y="-87425"/>
                <a:chExt cx="4942725" cy="5230400"/>
              </a:xfrm>
            </p:grpSpPr>
            <p:sp>
              <p:nvSpPr>
                <p:cNvPr id="1234" name="Google Shape;1234;p19"/>
                <p:cNvSpPr/>
                <p:nvPr/>
              </p:nvSpPr>
              <p:spPr>
                <a:xfrm>
                  <a:off x="7806950" y="-87425"/>
                  <a:ext cx="23575" cy="5230400"/>
                </a:xfrm>
                <a:custGeom>
                  <a:rect b="b" l="l" r="r" t="t"/>
                  <a:pathLst>
                    <a:path extrusionOk="0" h="209216" w="943">
                      <a:moveTo>
                        <a:pt x="0" y="0"/>
                      </a:moveTo>
                      <a:lnTo>
                        <a:pt x="942" y="0"/>
                      </a:lnTo>
                      <a:lnTo>
                        <a:pt x="942"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19"/>
                <p:cNvSpPr/>
                <p:nvPr/>
              </p:nvSpPr>
              <p:spPr>
                <a:xfrm>
                  <a:off x="7572075" y="-87425"/>
                  <a:ext cx="23575" cy="5230400"/>
                </a:xfrm>
                <a:custGeom>
                  <a:rect b="b" l="l" r="r" t="t"/>
                  <a:pathLst>
                    <a:path extrusionOk="0" h="209216" w="943">
                      <a:moveTo>
                        <a:pt x="1" y="0"/>
                      </a:moveTo>
                      <a:lnTo>
                        <a:pt x="942" y="0"/>
                      </a:lnTo>
                      <a:lnTo>
                        <a:pt x="942"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19"/>
                <p:cNvSpPr/>
                <p:nvPr/>
              </p:nvSpPr>
              <p:spPr>
                <a:xfrm>
                  <a:off x="7337725" y="-87425"/>
                  <a:ext cx="23575" cy="5230400"/>
                </a:xfrm>
                <a:custGeom>
                  <a:rect b="b" l="l" r="r" t="t"/>
                  <a:pathLst>
                    <a:path extrusionOk="0" h="209216" w="943">
                      <a:moveTo>
                        <a:pt x="1" y="0"/>
                      </a:moveTo>
                      <a:lnTo>
                        <a:pt x="943" y="0"/>
                      </a:lnTo>
                      <a:lnTo>
                        <a:pt x="943"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19"/>
                <p:cNvSpPr/>
                <p:nvPr/>
              </p:nvSpPr>
              <p:spPr>
                <a:xfrm>
                  <a:off x="7102875" y="-87425"/>
                  <a:ext cx="23550" cy="5230400"/>
                </a:xfrm>
                <a:custGeom>
                  <a:rect b="b" l="l" r="r" t="t"/>
                  <a:pathLst>
                    <a:path extrusionOk="0" h="209216" w="942">
                      <a:moveTo>
                        <a:pt x="0" y="0"/>
                      </a:moveTo>
                      <a:lnTo>
                        <a:pt x="942" y="0"/>
                      </a:lnTo>
                      <a:lnTo>
                        <a:pt x="942"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19"/>
                <p:cNvSpPr/>
                <p:nvPr/>
              </p:nvSpPr>
              <p:spPr>
                <a:xfrm>
                  <a:off x="6868525" y="-87425"/>
                  <a:ext cx="23575" cy="5230400"/>
                </a:xfrm>
                <a:custGeom>
                  <a:rect b="b" l="l" r="r" t="t"/>
                  <a:pathLst>
                    <a:path extrusionOk="0" h="209216" w="943">
                      <a:moveTo>
                        <a:pt x="1" y="0"/>
                      </a:moveTo>
                      <a:lnTo>
                        <a:pt x="942" y="0"/>
                      </a:lnTo>
                      <a:lnTo>
                        <a:pt x="942"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19"/>
                <p:cNvSpPr/>
                <p:nvPr/>
              </p:nvSpPr>
              <p:spPr>
                <a:xfrm>
                  <a:off x="6634175" y="-87425"/>
                  <a:ext cx="23575" cy="5230400"/>
                </a:xfrm>
                <a:custGeom>
                  <a:rect b="b" l="l" r="r" t="t"/>
                  <a:pathLst>
                    <a:path extrusionOk="0" h="209216" w="943">
                      <a:moveTo>
                        <a:pt x="1" y="0"/>
                      </a:moveTo>
                      <a:lnTo>
                        <a:pt x="942" y="0"/>
                      </a:lnTo>
                      <a:lnTo>
                        <a:pt x="942"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19"/>
                <p:cNvSpPr/>
                <p:nvPr/>
              </p:nvSpPr>
              <p:spPr>
                <a:xfrm>
                  <a:off x="6399825" y="-87425"/>
                  <a:ext cx="23575" cy="5230400"/>
                </a:xfrm>
                <a:custGeom>
                  <a:rect b="b" l="l" r="r" t="t"/>
                  <a:pathLst>
                    <a:path extrusionOk="0" h="209216" w="943">
                      <a:moveTo>
                        <a:pt x="1" y="0"/>
                      </a:moveTo>
                      <a:lnTo>
                        <a:pt x="943" y="0"/>
                      </a:lnTo>
                      <a:lnTo>
                        <a:pt x="943"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19"/>
                <p:cNvSpPr/>
                <p:nvPr/>
              </p:nvSpPr>
              <p:spPr>
                <a:xfrm>
                  <a:off x="6164975" y="-87425"/>
                  <a:ext cx="23550" cy="5230400"/>
                </a:xfrm>
                <a:custGeom>
                  <a:rect b="b" l="l" r="r" t="t"/>
                  <a:pathLst>
                    <a:path extrusionOk="0" h="209216" w="942">
                      <a:moveTo>
                        <a:pt x="0" y="0"/>
                      </a:moveTo>
                      <a:lnTo>
                        <a:pt x="942" y="0"/>
                      </a:lnTo>
                      <a:lnTo>
                        <a:pt x="942"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19"/>
                <p:cNvSpPr/>
                <p:nvPr/>
              </p:nvSpPr>
              <p:spPr>
                <a:xfrm>
                  <a:off x="5930625" y="-87425"/>
                  <a:ext cx="23575" cy="5230400"/>
                </a:xfrm>
                <a:custGeom>
                  <a:rect b="b" l="l" r="r" t="t"/>
                  <a:pathLst>
                    <a:path extrusionOk="0" h="209216" w="943">
                      <a:moveTo>
                        <a:pt x="0" y="0"/>
                      </a:moveTo>
                      <a:lnTo>
                        <a:pt x="942" y="0"/>
                      </a:lnTo>
                      <a:lnTo>
                        <a:pt x="942"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19"/>
                <p:cNvSpPr/>
                <p:nvPr/>
              </p:nvSpPr>
              <p:spPr>
                <a:xfrm>
                  <a:off x="5696275" y="-87425"/>
                  <a:ext cx="23575" cy="5230400"/>
                </a:xfrm>
                <a:custGeom>
                  <a:rect b="b" l="l" r="r" t="t"/>
                  <a:pathLst>
                    <a:path extrusionOk="0" h="209216" w="943">
                      <a:moveTo>
                        <a:pt x="1" y="0"/>
                      </a:moveTo>
                      <a:lnTo>
                        <a:pt x="942" y="0"/>
                      </a:lnTo>
                      <a:lnTo>
                        <a:pt x="942"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19"/>
                <p:cNvSpPr/>
                <p:nvPr/>
              </p:nvSpPr>
              <p:spPr>
                <a:xfrm>
                  <a:off x="5461400" y="-87425"/>
                  <a:ext cx="23575" cy="5230400"/>
                </a:xfrm>
                <a:custGeom>
                  <a:rect b="b" l="l" r="r" t="t"/>
                  <a:pathLst>
                    <a:path extrusionOk="0" h="209216" w="943">
                      <a:moveTo>
                        <a:pt x="1" y="0"/>
                      </a:moveTo>
                      <a:lnTo>
                        <a:pt x="943" y="0"/>
                      </a:lnTo>
                      <a:lnTo>
                        <a:pt x="943"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19"/>
                <p:cNvSpPr/>
                <p:nvPr/>
              </p:nvSpPr>
              <p:spPr>
                <a:xfrm>
                  <a:off x="5227075" y="-87425"/>
                  <a:ext cx="23550" cy="5230400"/>
                </a:xfrm>
                <a:custGeom>
                  <a:rect b="b" l="l" r="r" t="t"/>
                  <a:pathLst>
                    <a:path extrusionOk="0" h="209216" w="942">
                      <a:moveTo>
                        <a:pt x="0" y="0"/>
                      </a:moveTo>
                      <a:lnTo>
                        <a:pt x="942" y="0"/>
                      </a:lnTo>
                      <a:lnTo>
                        <a:pt x="942"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19"/>
                <p:cNvSpPr/>
                <p:nvPr/>
              </p:nvSpPr>
              <p:spPr>
                <a:xfrm>
                  <a:off x="8977100" y="-87425"/>
                  <a:ext cx="23050" cy="5230400"/>
                </a:xfrm>
                <a:custGeom>
                  <a:rect b="b" l="l" r="r" t="t"/>
                  <a:pathLst>
                    <a:path extrusionOk="0" h="209216" w="922">
                      <a:moveTo>
                        <a:pt x="1" y="0"/>
                      </a:moveTo>
                      <a:lnTo>
                        <a:pt x="921" y="0"/>
                      </a:lnTo>
                      <a:lnTo>
                        <a:pt x="921"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19"/>
                <p:cNvSpPr/>
                <p:nvPr/>
              </p:nvSpPr>
              <p:spPr>
                <a:xfrm>
                  <a:off x="8742750" y="-87425"/>
                  <a:ext cx="23050" cy="5230400"/>
                </a:xfrm>
                <a:custGeom>
                  <a:rect b="b" l="l" r="r" t="t"/>
                  <a:pathLst>
                    <a:path extrusionOk="0" h="209216" w="922">
                      <a:moveTo>
                        <a:pt x="1" y="0"/>
                      </a:moveTo>
                      <a:lnTo>
                        <a:pt x="921" y="0"/>
                      </a:lnTo>
                      <a:lnTo>
                        <a:pt x="921"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19"/>
                <p:cNvSpPr/>
                <p:nvPr/>
              </p:nvSpPr>
              <p:spPr>
                <a:xfrm>
                  <a:off x="8508925" y="-87425"/>
                  <a:ext cx="23050" cy="5230400"/>
                </a:xfrm>
                <a:custGeom>
                  <a:rect b="b" l="l" r="r" t="t"/>
                  <a:pathLst>
                    <a:path extrusionOk="0" h="209216" w="922">
                      <a:moveTo>
                        <a:pt x="1" y="0"/>
                      </a:moveTo>
                      <a:lnTo>
                        <a:pt x="922" y="0"/>
                      </a:lnTo>
                      <a:lnTo>
                        <a:pt x="922"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19"/>
                <p:cNvSpPr/>
                <p:nvPr/>
              </p:nvSpPr>
              <p:spPr>
                <a:xfrm>
                  <a:off x="8275650" y="-87425"/>
                  <a:ext cx="22500" cy="5230400"/>
                </a:xfrm>
                <a:custGeom>
                  <a:rect b="b" l="l" r="r" t="t"/>
                  <a:pathLst>
                    <a:path extrusionOk="0" h="209216" w="900">
                      <a:moveTo>
                        <a:pt x="0" y="0"/>
                      </a:moveTo>
                      <a:lnTo>
                        <a:pt x="900" y="0"/>
                      </a:lnTo>
                      <a:lnTo>
                        <a:pt x="900"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19"/>
                <p:cNvSpPr/>
                <p:nvPr/>
              </p:nvSpPr>
              <p:spPr>
                <a:xfrm>
                  <a:off x="8041300" y="-87425"/>
                  <a:ext cx="23025" cy="5230400"/>
                </a:xfrm>
                <a:custGeom>
                  <a:rect b="b" l="l" r="r" t="t"/>
                  <a:pathLst>
                    <a:path extrusionOk="0" h="209216" w="921">
                      <a:moveTo>
                        <a:pt x="0" y="0"/>
                      </a:moveTo>
                      <a:lnTo>
                        <a:pt x="921" y="0"/>
                      </a:lnTo>
                      <a:lnTo>
                        <a:pt x="921"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19"/>
                <p:cNvSpPr/>
                <p:nvPr/>
              </p:nvSpPr>
              <p:spPr>
                <a:xfrm>
                  <a:off x="4993250" y="-87425"/>
                  <a:ext cx="23025" cy="5230400"/>
                </a:xfrm>
                <a:custGeom>
                  <a:rect b="b" l="l" r="r" t="t"/>
                  <a:pathLst>
                    <a:path extrusionOk="0" h="209216" w="921">
                      <a:moveTo>
                        <a:pt x="0" y="0"/>
                      </a:moveTo>
                      <a:lnTo>
                        <a:pt x="921" y="0"/>
                      </a:lnTo>
                      <a:lnTo>
                        <a:pt x="921"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19"/>
                <p:cNvSpPr/>
                <p:nvPr/>
              </p:nvSpPr>
              <p:spPr>
                <a:xfrm>
                  <a:off x="4758900" y="-87425"/>
                  <a:ext cx="23050" cy="5230400"/>
                </a:xfrm>
                <a:custGeom>
                  <a:rect b="b" l="l" r="r" t="t"/>
                  <a:pathLst>
                    <a:path extrusionOk="0" h="209216" w="922">
                      <a:moveTo>
                        <a:pt x="1" y="0"/>
                      </a:moveTo>
                      <a:lnTo>
                        <a:pt x="921" y="0"/>
                      </a:lnTo>
                      <a:lnTo>
                        <a:pt x="921"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19"/>
                <p:cNvSpPr/>
                <p:nvPr/>
              </p:nvSpPr>
              <p:spPr>
                <a:xfrm>
                  <a:off x="4525075" y="-87425"/>
                  <a:ext cx="23050" cy="5230400"/>
                </a:xfrm>
                <a:custGeom>
                  <a:rect b="b" l="l" r="r" t="t"/>
                  <a:pathLst>
                    <a:path extrusionOk="0" h="209216" w="922">
                      <a:moveTo>
                        <a:pt x="1" y="0"/>
                      </a:moveTo>
                      <a:lnTo>
                        <a:pt x="921" y="0"/>
                      </a:lnTo>
                      <a:lnTo>
                        <a:pt x="921"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19"/>
                <p:cNvSpPr/>
                <p:nvPr/>
              </p:nvSpPr>
              <p:spPr>
                <a:xfrm>
                  <a:off x="4291250" y="-87425"/>
                  <a:ext cx="23050" cy="5230400"/>
                </a:xfrm>
                <a:custGeom>
                  <a:rect b="b" l="l" r="r" t="t"/>
                  <a:pathLst>
                    <a:path extrusionOk="0" h="209216" w="922">
                      <a:moveTo>
                        <a:pt x="1" y="0"/>
                      </a:moveTo>
                      <a:lnTo>
                        <a:pt x="921" y="0"/>
                      </a:lnTo>
                      <a:lnTo>
                        <a:pt x="921"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19"/>
                <p:cNvSpPr/>
                <p:nvPr/>
              </p:nvSpPr>
              <p:spPr>
                <a:xfrm>
                  <a:off x="4057425" y="-87425"/>
                  <a:ext cx="23050" cy="5230400"/>
                </a:xfrm>
                <a:custGeom>
                  <a:rect b="b" l="l" r="r" t="t"/>
                  <a:pathLst>
                    <a:path extrusionOk="0" h="209216" w="922">
                      <a:moveTo>
                        <a:pt x="1" y="0"/>
                      </a:moveTo>
                      <a:lnTo>
                        <a:pt x="922" y="0"/>
                      </a:lnTo>
                      <a:lnTo>
                        <a:pt x="922"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56" name="Google Shape;1256;p19"/>
              <p:cNvGrpSpPr/>
              <p:nvPr/>
            </p:nvGrpSpPr>
            <p:grpSpPr>
              <a:xfrm>
                <a:off x="32023" y="-87425"/>
                <a:ext cx="3772550" cy="5230400"/>
                <a:chOff x="4993250" y="-87425"/>
                <a:chExt cx="3772550" cy="5230400"/>
              </a:xfrm>
            </p:grpSpPr>
            <p:sp>
              <p:nvSpPr>
                <p:cNvPr id="1257" name="Google Shape;1257;p19"/>
                <p:cNvSpPr/>
                <p:nvPr/>
              </p:nvSpPr>
              <p:spPr>
                <a:xfrm>
                  <a:off x="7806950" y="-87425"/>
                  <a:ext cx="23575" cy="5230400"/>
                </a:xfrm>
                <a:custGeom>
                  <a:rect b="b" l="l" r="r" t="t"/>
                  <a:pathLst>
                    <a:path extrusionOk="0" h="209216" w="943">
                      <a:moveTo>
                        <a:pt x="0" y="0"/>
                      </a:moveTo>
                      <a:lnTo>
                        <a:pt x="942" y="0"/>
                      </a:lnTo>
                      <a:lnTo>
                        <a:pt x="942"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19"/>
                <p:cNvSpPr/>
                <p:nvPr/>
              </p:nvSpPr>
              <p:spPr>
                <a:xfrm>
                  <a:off x="7572075" y="-87425"/>
                  <a:ext cx="23575" cy="5230400"/>
                </a:xfrm>
                <a:custGeom>
                  <a:rect b="b" l="l" r="r" t="t"/>
                  <a:pathLst>
                    <a:path extrusionOk="0" h="209216" w="943">
                      <a:moveTo>
                        <a:pt x="1" y="0"/>
                      </a:moveTo>
                      <a:lnTo>
                        <a:pt x="942" y="0"/>
                      </a:lnTo>
                      <a:lnTo>
                        <a:pt x="942"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19"/>
                <p:cNvSpPr/>
                <p:nvPr/>
              </p:nvSpPr>
              <p:spPr>
                <a:xfrm>
                  <a:off x="7337725" y="-87425"/>
                  <a:ext cx="23575" cy="5230400"/>
                </a:xfrm>
                <a:custGeom>
                  <a:rect b="b" l="l" r="r" t="t"/>
                  <a:pathLst>
                    <a:path extrusionOk="0" h="209216" w="943">
                      <a:moveTo>
                        <a:pt x="1" y="0"/>
                      </a:moveTo>
                      <a:lnTo>
                        <a:pt x="943" y="0"/>
                      </a:lnTo>
                      <a:lnTo>
                        <a:pt x="943"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19"/>
                <p:cNvSpPr/>
                <p:nvPr/>
              </p:nvSpPr>
              <p:spPr>
                <a:xfrm>
                  <a:off x="7102875" y="-87425"/>
                  <a:ext cx="23550" cy="5230400"/>
                </a:xfrm>
                <a:custGeom>
                  <a:rect b="b" l="l" r="r" t="t"/>
                  <a:pathLst>
                    <a:path extrusionOk="0" h="209216" w="942">
                      <a:moveTo>
                        <a:pt x="0" y="0"/>
                      </a:moveTo>
                      <a:lnTo>
                        <a:pt x="942" y="0"/>
                      </a:lnTo>
                      <a:lnTo>
                        <a:pt x="942"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19"/>
                <p:cNvSpPr/>
                <p:nvPr/>
              </p:nvSpPr>
              <p:spPr>
                <a:xfrm>
                  <a:off x="6868525" y="-87425"/>
                  <a:ext cx="23575" cy="5230400"/>
                </a:xfrm>
                <a:custGeom>
                  <a:rect b="b" l="l" r="r" t="t"/>
                  <a:pathLst>
                    <a:path extrusionOk="0" h="209216" w="943">
                      <a:moveTo>
                        <a:pt x="1" y="0"/>
                      </a:moveTo>
                      <a:lnTo>
                        <a:pt x="942" y="0"/>
                      </a:lnTo>
                      <a:lnTo>
                        <a:pt x="942"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19"/>
                <p:cNvSpPr/>
                <p:nvPr/>
              </p:nvSpPr>
              <p:spPr>
                <a:xfrm>
                  <a:off x="6634175" y="-87425"/>
                  <a:ext cx="23575" cy="5230400"/>
                </a:xfrm>
                <a:custGeom>
                  <a:rect b="b" l="l" r="r" t="t"/>
                  <a:pathLst>
                    <a:path extrusionOk="0" h="209216" w="943">
                      <a:moveTo>
                        <a:pt x="1" y="0"/>
                      </a:moveTo>
                      <a:lnTo>
                        <a:pt x="942" y="0"/>
                      </a:lnTo>
                      <a:lnTo>
                        <a:pt x="942"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19"/>
                <p:cNvSpPr/>
                <p:nvPr/>
              </p:nvSpPr>
              <p:spPr>
                <a:xfrm>
                  <a:off x="6399825" y="-87425"/>
                  <a:ext cx="23575" cy="5230400"/>
                </a:xfrm>
                <a:custGeom>
                  <a:rect b="b" l="l" r="r" t="t"/>
                  <a:pathLst>
                    <a:path extrusionOk="0" h="209216" w="943">
                      <a:moveTo>
                        <a:pt x="1" y="0"/>
                      </a:moveTo>
                      <a:lnTo>
                        <a:pt x="943" y="0"/>
                      </a:lnTo>
                      <a:lnTo>
                        <a:pt x="943"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19"/>
                <p:cNvSpPr/>
                <p:nvPr/>
              </p:nvSpPr>
              <p:spPr>
                <a:xfrm>
                  <a:off x="6164975" y="-87425"/>
                  <a:ext cx="23550" cy="5230400"/>
                </a:xfrm>
                <a:custGeom>
                  <a:rect b="b" l="l" r="r" t="t"/>
                  <a:pathLst>
                    <a:path extrusionOk="0" h="209216" w="942">
                      <a:moveTo>
                        <a:pt x="0" y="0"/>
                      </a:moveTo>
                      <a:lnTo>
                        <a:pt x="942" y="0"/>
                      </a:lnTo>
                      <a:lnTo>
                        <a:pt x="942"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19"/>
                <p:cNvSpPr/>
                <p:nvPr/>
              </p:nvSpPr>
              <p:spPr>
                <a:xfrm>
                  <a:off x="5930625" y="-87425"/>
                  <a:ext cx="23575" cy="5230400"/>
                </a:xfrm>
                <a:custGeom>
                  <a:rect b="b" l="l" r="r" t="t"/>
                  <a:pathLst>
                    <a:path extrusionOk="0" h="209216" w="943">
                      <a:moveTo>
                        <a:pt x="0" y="0"/>
                      </a:moveTo>
                      <a:lnTo>
                        <a:pt x="942" y="0"/>
                      </a:lnTo>
                      <a:lnTo>
                        <a:pt x="942"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19"/>
                <p:cNvSpPr/>
                <p:nvPr/>
              </p:nvSpPr>
              <p:spPr>
                <a:xfrm>
                  <a:off x="5696275" y="-87425"/>
                  <a:ext cx="23575" cy="5230400"/>
                </a:xfrm>
                <a:custGeom>
                  <a:rect b="b" l="l" r="r" t="t"/>
                  <a:pathLst>
                    <a:path extrusionOk="0" h="209216" w="943">
                      <a:moveTo>
                        <a:pt x="1" y="0"/>
                      </a:moveTo>
                      <a:lnTo>
                        <a:pt x="942" y="0"/>
                      </a:lnTo>
                      <a:lnTo>
                        <a:pt x="942"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19"/>
                <p:cNvSpPr/>
                <p:nvPr/>
              </p:nvSpPr>
              <p:spPr>
                <a:xfrm>
                  <a:off x="5461400" y="-87425"/>
                  <a:ext cx="23575" cy="5230400"/>
                </a:xfrm>
                <a:custGeom>
                  <a:rect b="b" l="l" r="r" t="t"/>
                  <a:pathLst>
                    <a:path extrusionOk="0" h="209216" w="943">
                      <a:moveTo>
                        <a:pt x="1" y="0"/>
                      </a:moveTo>
                      <a:lnTo>
                        <a:pt x="943" y="0"/>
                      </a:lnTo>
                      <a:lnTo>
                        <a:pt x="943"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19"/>
                <p:cNvSpPr/>
                <p:nvPr/>
              </p:nvSpPr>
              <p:spPr>
                <a:xfrm>
                  <a:off x="5227075" y="-87425"/>
                  <a:ext cx="23550" cy="5230400"/>
                </a:xfrm>
                <a:custGeom>
                  <a:rect b="b" l="l" r="r" t="t"/>
                  <a:pathLst>
                    <a:path extrusionOk="0" h="209216" w="942">
                      <a:moveTo>
                        <a:pt x="0" y="0"/>
                      </a:moveTo>
                      <a:lnTo>
                        <a:pt x="942" y="0"/>
                      </a:lnTo>
                      <a:lnTo>
                        <a:pt x="942"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19"/>
                <p:cNvSpPr/>
                <p:nvPr/>
              </p:nvSpPr>
              <p:spPr>
                <a:xfrm>
                  <a:off x="8742750" y="-87425"/>
                  <a:ext cx="23050" cy="5230400"/>
                </a:xfrm>
                <a:custGeom>
                  <a:rect b="b" l="l" r="r" t="t"/>
                  <a:pathLst>
                    <a:path extrusionOk="0" h="209216" w="922">
                      <a:moveTo>
                        <a:pt x="1" y="0"/>
                      </a:moveTo>
                      <a:lnTo>
                        <a:pt x="921" y="0"/>
                      </a:lnTo>
                      <a:lnTo>
                        <a:pt x="921"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19"/>
                <p:cNvSpPr/>
                <p:nvPr/>
              </p:nvSpPr>
              <p:spPr>
                <a:xfrm>
                  <a:off x="8508925" y="-87425"/>
                  <a:ext cx="23050" cy="5230400"/>
                </a:xfrm>
                <a:custGeom>
                  <a:rect b="b" l="l" r="r" t="t"/>
                  <a:pathLst>
                    <a:path extrusionOk="0" h="209216" w="922">
                      <a:moveTo>
                        <a:pt x="1" y="0"/>
                      </a:moveTo>
                      <a:lnTo>
                        <a:pt x="922" y="0"/>
                      </a:lnTo>
                      <a:lnTo>
                        <a:pt x="922"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19"/>
                <p:cNvSpPr/>
                <p:nvPr/>
              </p:nvSpPr>
              <p:spPr>
                <a:xfrm>
                  <a:off x="8275650" y="-87425"/>
                  <a:ext cx="22500" cy="5230400"/>
                </a:xfrm>
                <a:custGeom>
                  <a:rect b="b" l="l" r="r" t="t"/>
                  <a:pathLst>
                    <a:path extrusionOk="0" h="209216" w="900">
                      <a:moveTo>
                        <a:pt x="0" y="0"/>
                      </a:moveTo>
                      <a:lnTo>
                        <a:pt x="900" y="0"/>
                      </a:lnTo>
                      <a:lnTo>
                        <a:pt x="900"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19"/>
                <p:cNvSpPr/>
                <p:nvPr/>
              </p:nvSpPr>
              <p:spPr>
                <a:xfrm>
                  <a:off x="8041300" y="-87425"/>
                  <a:ext cx="23025" cy="5230400"/>
                </a:xfrm>
                <a:custGeom>
                  <a:rect b="b" l="l" r="r" t="t"/>
                  <a:pathLst>
                    <a:path extrusionOk="0" h="209216" w="921">
                      <a:moveTo>
                        <a:pt x="0" y="0"/>
                      </a:moveTo>
                      <a:lnTo>
                        <a:pt x="921" y="0"/>
                      </a:lnTo>
                      <a:lnTo>
                        <a:pt x="921"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19"/>
                <p:cNvSpPr/>
                <p:nvPr/>
              </p:nvSpPr>
              <p:spPr>
                <a:xfrm>
                  <a:off x="4993250" y="-87425"/>
                  <a:ext cx="23025" cy="5230400"/>
                </a:xfrm>
                <a:custGeom>
                  <a:rect b="b" l="l" r="r" t="t"/>
                  <a:pathLst>
                    <a:path extrusionOk="0" h="209216" w="921">
                      <a:moveTo>
                        <a:pt x="0" y="0"/>
                      </a:moveTo>
                      <a:lnTo>
                        <a:pt x="921" y="0"/>
                      </a:lnTo>
                      <a:lnTo>
                        <a:pt x="921"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1274" name="Google Shape;1274;p19"/>
          <p:cNvSpPr txBox="1"/>
          <p:nvPr>
            <p:ph type="title"/>
          </p:nvPr>
        </p:nvSpPr>
        <p:spPr>
          <a:xfrm>
            <a:off x="5636725" y="1773650"/>
            <a:ext cx="2678700" cy="572700"/>
          </a:xfrm>
          <a:prstGeom prst="rect">
            <a:avLst/>
          </a:prstGeom>
          <a:ln>
            <a:noFill/>
          </a:ln>
        </p:spPr>
        <p:txBody>
          <a:bodyPr anchorCtr="0" anchor="ctr" bIns="91425" lIns="91425" spcFirstLastPara="1" rIns="91425" wrap="square" tIns="91425">
            <a:noAutofit/>
          </a:bodyPr>
          <a:lstStyle>
            <a:lvl1pPr lvl="0" rtl="0">
              <a:spcBef>
                <a:spcPts val="0"/>
              </a:spcBef>
              <a:spcAft>
                <a:spcPts val="0"/>
              </a:spcAft>
              <a:buSzPts val="3000"/>
              <a:buNone/>
              <a:defRPr sz="3600">
                <a:solidFill>
                  <a:schemeClr val="lt2"/>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275" name="Google Shape;1275;p19"/>
          <p:cNvSpPr txBox="1"/>
          <p:nvPr>
            <p:ph idx="1" type="body"/>
          </p:nvPr>
        </p:nvSpPr>
        <p:spPr>
          <a:xfrm>
            <a:off x="5636735" y="2301375"/>
            <a:ext cx="2678700" cy="10587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SzPts val="1400"/>
              <a:buFont typeface="Darker Grotesque SemiBold"/>
              <a:buChar char="●"/>
              <a:defRPr/>
            </a:lvl1pPr>
            <a:lvl2pPr indent="-317500" lvl="1" marL="914400" rtl="0">
              <a:lnSpc>
                <a:spcPct val="115000"/>
              </a:lnSpc>
              <a:spcBef>
                <a:spcPts val="0"/>
              </a:spcBef>
              <a:spcAft>
                <a:spcPts val="0"/>
              </a:spcAft>
              <a:buClr>
                <a:srgbClr val="15325B"/>
              </a:buClr>
              <a:buSzPts val="1400"/>
              <a:buFont typeface="Darker Grotesque SemiBold"/>
              <a:buChar char="○"/>
              <a:defRPr>
                <a:solidFill>
                  <a:srgbClr val="434343"/>
                </a:solidFill>
              </a:defRPr>
            </a:lvl2pPr>
            <a:lvl3pPr indent="-317500" lvl="2" marL="1371600" rtl="0">
              <a:lnSpc>
                <a:spcPct val="115000"/>
              </a:lnSpc>
              <a:spcBef>
                <a:spcPts val="0"/>
              </a:spcBef>
              <a:spcAft>
                <a:spcPts val="0"/>
              </a:spcAft>
              <a:buClr>
                <a:srgbClr val="15325B"/>
              </a:buClr>
              <a:buSzPts val="1400"/>
              <a:buFont typeface="Darker Grotesque SemiBold"/>
              <a:buChar char="■"/>
              <a:defRPr>
                <a:solidFill>
                  <a:srgbClr val="434343"/>
                </a:solidFill>
              </a:defRPr>
            </a:lvl3pPr>
            <a:lvl4pPr indent="-317500" lvl="3" marL="1828800" rtl="0">
              <a:lnSpc>
                <a:spcPct val="115000"/>
              </a:lnSpc>
              <a:spcBef>
                <a:spcPts val="0"/>
              </a:spcBef>
              <a:spcAft>
                <a:spcPts val="0"/>
              </a:spcAft>
              <a:buClr>
                <a:srgbClr val="15325B"/>
              </a:buClr>
              <a:buSzPts val="1400"/>
              <a:buFont typeface="Darker Grotesque SemiBold"/>
              <a:buChar char="●"/>
              <a:defRPr>
                <a:solidFill>
                  <a:srgbClr val="434343"/>
                </a:solidFill>
              </a:defRPr>
            </a:lvl4pPr>
            <a:lvl5pPr indent="-317500" lvl="4" marL="2286000" rtl="0">
              <a:lnSpc>
                <a:spcPct val="115000"/>
              </a:lnSpc>
              <a:spcBef>
                <a:spcPts val="0"/>
              </a:spcBef>
              <a:spcAft>
                <a:spcPts val="0"/>
              </a:spcAft>
              <a:buClr>
                <a:srgbClr val="15325B"/>
              </a:buClr>
              <a:buSzPts val="1400"/>
              <a:buFont typeface="Darker Grotesque SemiBold"/>
              <a:buChar char="○"/>
              <a:defRPr>
                <a:solidFill>
                  <a:srgbClr val="434343"/>
                </a:solidFill>
              </a:defRPr>
            </a:lvl5pPr>
            <a:lvl6pPr indent="-317500" lvl="5" marL="2743200" rtl="0">
              <a:lnSpc>
                <a:spcPct val="115000"/>
              </a:lnSpc>
              <a:spcBef>
                <a:spcPts val="0"/>
              </a:spcBef>
              <a:spcAft>
                <a:spcPts val="0"/>
              </a:spcAft>
              <a:buClr>
                <a:srgbClr val="15325B"/>
              </a:buClr>
              <a:buSzPts val="1400"/>
              <a:buFont typeface="Darker Grotesque SemiBold"/>
              <a:buChar char="■"/>
              <a:defRPr>
                <a:solidFill>
                  <a:srgbClr val="434343"/>
                </a:solidFill>
              </a:defRPr>
            </a:lvl6pPr>
            <a:lvl7pPr indent="-317500" lvl="6" marL="3200400" rtl="0">
              <a:lnSpc>
                <a:spcPct val="115000"/>
              </a:lnSpc>
              <a:spcBef>
                <a:spcPts val="0"/>
              </a:spcBef>
              <a:spcAft>
                <a:spcPts val="0"/>
              </a:spcAft>
              <a:buClr>
                <a:srgbClr val="15325B"/>
              </a:buClr>
              <a:buSzPts val="1400"/>
              <a:buFont typeface="Darker Grotesque SemiBold"/>
              <a:buChar char="●"/>
              <a:defRPr>
                <a:solidFill>
                  <a:srgbClr val="434343"/>
                </a:solidFill>
              </a:defRPr>
            </a:lvl7pPr>
            <a:lvl8pPr indent="-317500" lvl="7" marL="3657600" rtl="0">
              <a:lnSpc>
                <a:spcPct val="115000"/>
              </a:lnSpc>
              <a:spcBef>
                <a:spcPts val="0"/>
              </a:spcBef>
              <a:spcAft>
                <a:spcPts val="0"/>
              </a:spcAft>
              <a:buClr>
                <a:srgbClr val="15325B"/>
              </a:buClr>
              <a:buSzPts val="1400"/>
              <a:buFont typeface="Darker Grotesque SemiBold"/>
              <a:buChar char="○"/>
              <a:defRPr>
                <a:solidFill>
                  <a:srgbClr val="434343"/>
                </a:solidFill>
              </a:defRPr>
            </a:lvl8pPr>
            <a:lvl9pPr indent="-317500" lvl="8" marL="4114800" rtl="0">
              <a:lnSpc>
                <a:spcPct val="115000"/>
              </a:lnSpc>
              <a:spcBef>
                <a:spcPts val="0"/>
              </a:spcBef>
              <a:spcAft>
                <a:spcPts val="0"/>
              </a:spcAft>
              <a:buClr>
                <a:srgbClr val="15325B"/>
              </a:buClr>
              <a:buSzPts val="1400"/>
              <a:buFont typeface="Darker Grotesque SemiBold"/>
              <a:buChar char="■"/>
              <a:defRPr>
                <a:solidFill>
                  <a:srgbClr val="434343"/>
                </a:solidFill>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8">
    <p:spTree>
      <p:nvGrpSpPr>
        <p:cNvPr id="1276" name="Shape 1276"/>
        <p:cNvGrpSpPr/>
        <p:nvPr/>
      </p:nvGrpSpPr>
      <p:grpSpPr>
        <a:xfrm>
          <a:off x="0" y="0"/>
          <a:ext cx="0" cy="0"/>
          <a:chOff x="0" y="0"/>
          <a:chExt cx="0" cy="0"/>
        </a:xfrm>
      </p:grpSpPr>
      <p:grpSp>
        <p:nvGrpSpPr>
          <p:cNvPr id="1277" name="Google Shape;1277;p20"/>
          <p:cNvGrpSpPr/>
          <p:nvPr/>
        </p:nvGrpSpPr>
        <p:grpSpPr>
          <a:xfrm>
            <a:off x="8793150" y="1049000"/>
            <a:ext cx="701700" cy="705900"/>
            <a:chOff x="6684000" y="3862500"/>
            <a:chExt cx="701700" cy="705900"/>
          </a:xfrm>
        </p:grpSpPr>
        <p:sp>
          <p:nvSpPr>
            <p:cNvPr id="1278" name="Google Shape;1278;p20"/>
            <p:cNvSpPr/>
            <p:nvPr/>
          </p:nvSpPr>
          <p:spPr>
            <a:xfrm>
              <a:off x="6684000" y="4098575"/>
              <a:ext cx="701700" cy="233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20"/>
            <p:cNvSpPr/>
            <p:nvPr/>
          </p:nvSpPr>
          <p:spPr>
            <a:xfrm>
              <a:off x="6918600" y="3862500"/>
              <a:ext cx="234600" cy="70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80" name="Google Shape;1280;p20"/>
          <p:cNvGrpSpPr/>
          <p:nvPr/>
        </p:nvGrpSpPr>
        <p:grpSpPr>
          <a:xfrm>
            <a:off x="-350850" y="1049001"/>
            <a:ext cx="701700" cy="705900"/>
            <a:chOff x="6684000" y="3862500"/>
            <a:chExt cx="701700" cy="705900"/>
          </a:xfrm>
        </p:grpSpPr>
        <p:sp>
          <p:nvSpPr>
            <p:cNvPr id="1281" name="Google Shape;1281;p20"/>
            <p:cNvSpPr/>
            <p:nvPr/>
          </p:nvSpPr>
          <p:spPr>
            <a:xfrm>
              <a:off x="6684000" y="4098575"/>
              <a:ext cx="701700" cy="233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20"/>
            <p:cNvSpPr/>
            <p:nvPr/>
          </p:nvSpPr>
          <p:spPr>
            <a:xfrm>
              <a:off x="6918600" y="3862500"/>
              <a:ext cx="234600" cy="70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83" name="Google Shape;1283;p20"/>
          <p:cNvGrpSpPr/>
          <p:nvPr/>
        </p:nvGrpSpPr>
        <p:grpSpPr>
          <a:xfrm>
            <a:off x="8331625" y="4338000"/>
            <a:ext cx="701700" cy="705900"/>
            <a:chOff x="6684000" y="3862500"/>
            <a:chExt cx="701700" cy="705900"/>
          </a:xfrm>
        </p:grpSpPr>
        <p:sp>
          <p:nvSpPr>
            <p:cNvPr id="1284" name="Google Shape;1284;p20"/>
            <p:cNvSpPr/>
            <p:nvPr/>
          </p:nvSpPr>
          <p:spPr>
            <a:xfrm>
              <a:off x="6684000" y="4098575"/>
              <a:ext cx="701700" cy="233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20"/>
            <p:cNvSpPr/>
            <p:nvPr/>
          </p:nvSpPr>
          <p:spPr>
            <a:xfrm>
              <a:off x="6918600" y="3862500"/>
              <a:ext cx="234600" cy="70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86" name="Google Shape;1286;p20"/>
          <p:cNvGrpSpPr/>
          <p:nvPr/>
        </p:nvGrpSpPr>
        <p:grpSpPr>
          <a:xfrm>
            <a:off x="115875" y="4570850"/>
            <a:ext cx="701700" cy="705900"/>
            <a:chOff x="6684000" y="3862500"/>
            <a:chExt cx="701700" cy="705900"/>
          </a:xfrm>
        </p:grpSpPr>
        <p:sp>
          <p:nvSpPr>
            <p:cNvPr id="1287" name="Google Shape;1287;p20"/>
            <p:cNvSpPr/>
            <p:nvPr/>
          </p:nvSpPr>
          <p:spPr>
            <a:xfrm>
              <a:off x="6684000" y="4098575"/>
              <a:ext cx="701700" cy="233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20"/>
            <p:cNvSpPr/>
            <p:nvPr/>
          </p:nvSpPr>
          <p:spPr>
            <a:xfrm>
              <a:off x="6918600" y="3862500"/>
              <a:ext cx="234600" cy="70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89" name="Google Shape;1289;p20"/>
          <p:cNvGrpSpPr/>
          <p:nvPr/>
        </p:nvGrpSpPr>
        <p:grpSpPr>
          <a:xfrm>
            <a:off x="-92602" y="-87425"/>
            <a:ext cx="9236363" cy="5230400"/>
            <a:chOff x="-92602" y="-87425"/>
            <a:chExt cx="9236363" cy="5230400"/>
          </a:xfrm>
        </p:grpSpPr>
        <p:grpSp>
          <p:nvGrpSpPr>
            <p:cNvPr id="1290" name="Google Shape;1290;p20"/>
            <p:cNvGrpSpPr/>
            <p:nvPr/>
          </p:nvGrpSpPr>
          <p:grpSpPr>
            <a:xfrm>
              <a:off x="-92602" y="102654"/>
              <a:ext cx="9236363" cy="4942725"/>
              <a:chOff x="3913600" y="56400"/>
              <a:chExt cx="5230400" cy="4942725"/>
            </a:xfrm>
          </p:grpSpPr>
          <p:sp>
            <p:nvSpPr>
              <p:cNvPr id="1291" name="Google Shape;1291;p20"/>
              <p:cNvSpPr/>
              <p:nvPr/>
            </p:nvSpPr>
            <p:spPr>
              <a:xfrm>
                <a:off x="3913600" y="3805925"/>
                <a:ext cx="5230400" cy="23575"/>
              </a:xfrm>
              <a:custGeom>
                <a:rect b="b" l="l" r="r" t="t"/>
                <a:pathLst>
                  <a:path extrusionOk="0" h="943" w="209216">
                    <a:moveTo>
                      <a:pt x="0" y="0"/>
                    </a:moveTo>
                    <a:lnTo>
                      <a:pt x="209215" y="0"/>
                    </a:lnTo>
                    <a:lnTo>
                      <a:pt x="209215" y="942"/>
                    </a:lnTo>
                    <a:lnTo>
                      <a:pt x="0" y="942"/>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20"/>
              <p:cNvSpPr/>
              <p:nvPr/>
            </p:nvSpPr>
            <p:spPr>
              <a:xfrm>
                <a:off x="3913600" y="3571050"/>
                <a:ext cx="5230400" cy="23575"/>
              </a:xfrm>
              <a:custGeom>
                <a:rect b="b" l="l" r="r" t="t"/>
                <a:pathLst>
                  <a:path extrusionOk="0" h="943" w="209216">
                    <a:moveTo>
                      <a:pt x="0" y="1"/>
                    </a:moveTo>
                    <a:lnTo>
                      <a:pt x="209215" y="1"/>
                    </a:lnTo>
                    <a:lnTo>
                      <a:pt x="209215" y="942"/>
                    </a:lnTo>
                    <a:lnTo>
                      <a:pt x="0" y="942"/>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20"/>
              <p:cNvSpPr/>
              <p:nvPr/>
            </p:nvSpPr>
            <p:spPr>
              <a:xfrm>
                <a:off x="3913600" y="3336700"/>
                <a:ext cx="5230400" cy="23575"/>
              </a:xfrm>
              <a:custGeom>
                <a:rect b="b" l="l" r="r" t="t"/>
                <a:pathLst>
                  <a:path extrusionOk="0" h="943" w="209216">
                    <a:moveTo>
                      <a:pt x="0" y="1"/>
                    </a:moveTo>
                    <a:lnTo>
                      <a:pt x="209215" y="1"/>
                    </a:lnTo>
                    <a:lnTo>
                      <a:pt x="209215" y="943"/>
                    </a:lnTo>
                    <a:lnTo>
                      <a:pt x="0" y="943"/>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20"/>
              <p:cNvSpPr/>
              <p:nvPr/>
            </p:nvSpPr>
            <p:spPr>
              <a:xfrm>
                <a:off x="3913600" y="3101850"/>
                <a:ext cx="5230400" cy="23550"/>
              </a:xfrm>
              <a:custGeom>
                <a:rect b="b" l="l" r="r" t="t"/>
                <a:pathLst>
                  <a:path extrusionOk="0" h="942" w="209216">
                    <a:moveTo>
                      <a:pt x="0" y="0"/>
                    </a:moveTo>
                    <a:lnTo>
                      <a:pt x="209215" y="0"/>
                    </a:lnTo>
                    <a:lnTo>
                      <a:pt x="209215" y="942"/>
                    </a:lnTo>
                    <a:lnTo>
                      <a:pt x="0" y="942"/>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20"/>
              <p:cNvSpPr/>
              <p:nvPr/>
            </p:nvSpPr>
            <p:spPr>
              <a:xfrm>
                <a:off x="3913600" y="2867500"/>
                <a:ext cx="5230400" cy="23575"/>
              </a:xfrm>
              <a:custGeom>
                <a:rect b="b" l="l" r="r" t="t"/>
                <a:pathLst>
                  <a:path extrusionOk="0" h="943" w="209216">
                    <a:moveTo>
                      <a:pt x="0" y="1"/>
                    </a:moveTo>
                    <a:lnTo>
                      <a:pt x="209215" y="1"/>
                    </a:lnTo>
                    <a:lnTo>
                      <a:pt x="209215" y="942"/>
                    </a:lnTo>
                    <a:lnTo>
                      <a:pt x="0" y="942"/>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20"/>
              <p:cNvSpPr/>
              <p:nvPr/>
            </p:nvSpPr>
            <p:spPr>
              <a:xfrm>
                <a:off x="3913600" y="2633150"/>
                <a:ext cx="5230400" cy="23575"/>
              </a:xfrm>
              <a:custGeom>
                <a:rect b="b" l="l" r="r" t="t"/>
                <a:pathLst>
                  <a:path extrusionOk="0" h="943" w="209216">
                    <a:moveTo>
                      <a:pt x="0" y="1"/>
                    </a:moveTo>
                    <a:lnTo>
                      <a:pt x="209215" y="1"/>
                    </a:lnTo>
                    <a:lnTo>
                      <a:pt x="209215" y="942"/>
                    </a:lnTo>
                    <a:lnTo>
                      <a:pt x="0" y="942"/>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20"/>
              <p:cNvSpPr/>
              <p:nvPr/>
            </p:nvSpPr>
            <p:spPr>
              <a:xfrm>
                <a:off x="3913600" y="2398800"/>
                <a:ext cx="5230400" cy="23575"/>
              </a:xfrm>
              <a:custGeom>
                <a:rect b="b" l="l" r="r" t="t"/>
                <a:pathLst>
                  <a:path extrusionOk="0" h="943" w="209216">
                    <a:moveTo>
                      <a:pt x="0" y="1"/>
                    </a:moveTo>
                    <a:lnTo>
                      <a:pt x="209215" y="1"/>
                    </a:lnTo>
                    <a:lnTo>
                      <a:pt x="209215" y="943"/>
                    </a:lnTo>
                    <a:lnTo>
                      <a:pt x="0" y="943"/>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20"/>
              <p:cNvSpPr/>
              <p:nvPr/>
            </p:nvSpPr>
            <p:spPr>
              <a:xfrm>
                <a:off x="3913600" y="2163950"/>
                <a:ext cx="5230400" cy="23550"/>
              </a:xfrm>
              <a:custGeom>
                <a:rect b="b" l="l" r="r" t="t"/>
                <a:pathLst>
                  <a:path extrusionOk="0" h="942" w="209216">
                    <a:moveTo>
                      <a:pt x="0" y="0"/>
                    </a:moveTo>
                    <a:lnTo>
                      <a:pt x="209215" y="0"/>
                    </a:lnTo>
                    <a:lnTo>
                      <a:pt x="209215" y="942"/>
                    </a:lnTo>
                    <a:lnTo>
                      <a:pt x="0" y="942"/>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20"/>
              <p:cNvSpPr/>
              <p:nvPr/>
            </p:nvSpPr>
            <p:spPr>
              <a:xfrm>
                <a:off x="3913600" y="1929600"/>
                <a:ext cx="5230400" cy="23575"/>
              </a:xfrm>
              <a:custGeom>
                <a:rect b="b" l="l" r="r" t="t"/>
                <a:pathLst>
                  <a:path extrusionOk="0" h="943" w="209216">
                    <a:moveTo>
                      <a:pt x="0" y="0"/>
                    </a:moveTo>
                    <a:lnTo>
                      <a:pt x="209215" y="0"/>
                    </a:lnTo>
                    <a:lnTo>
                      <a:pt x="209215" y="942"/>
                    </a:lnTo>
                    <a:lnTo>
                      <a:pt x="0" y="942"/>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20"/>
              <p:cNvSpPr/>
              <p:nvPr/>
            </p:nvSpPr>
            <p:spPr>
              <a:xfrm>
                <a:off x="3913600" y="1695250"/>
                <a:ext cx="5230400" cy="23575"/>
              </a:xfrm>
              <a:custGeom>
                <a:rect b="b" l="l" r="r" t="t"/>
                <a:pathLst>
                  <a:path extrusionOk="0" h="943" w="209216">
                    <a:moveTo>
                      <a:pt x="0" y="1"/>
                    </a:moveTo>
                    <a:lnTo>
                      <a:pt x="209215" y="1"/>
                    </a:lnTo>
                    <a:lnTo>
                      <a:pt x="209215" y="942"/>
                    </a:lnTo>
                    <a:lnTo>
                      <a:pt x="0" y="942"/>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20"/>
              <p:cNvSpPr/>
              <p:nvPr/>
            </p:nvSpPr>
            <p:spPr>
              <a:xfrm>
                <a:off x="3913600" y="1460375"/>
                <a:ext cx="5230400" cy="23575"/>
              </a:xfrm>
              <a:custGeom>
                <a:rect b="b" l="l" r="r" t="t"/>
                <a:pathLst>
                  <a:path extrusionOk="0" h="943" w="209216">
                    <a:moveTo>
                      <a:pt x="0" y="1"/>
                    </a:moveTo>
                    <a:lnTo>
                      <a:pt x="209215" y="1"/>
                    </a:lnTo>
                    <a:lnTo>
                      <a:pt x="209215" y="943"/>
                    </a:lnTo>
                    <a:lnTo>
                      <a:pt x="0" y="943"/>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20"/>
              <p:cNvSpPr/>
              <p:nvPr/>
            </p:nvSpPr>
            <p:spPr>
              <a:xfrm>
                <a:off x="3913600" y="1226050"/>
                <a:ext cx="5230400" cy="23550"/>
              </a:xfrm>
              <a:custGeom>
                <a:rect b="b" l="l" r="r" t="t"/>
                <a:pathLst>
                  <a:path extrusionOk="0" h="942" w="209216">
                    <a:moveTo>
                      <a:pt x="0" y="0"/>
                    </a:moveTo>
                    <a:lnTo>
                      <a:pt x="209215" y="0"/>
                    </a:lnTo>
                    <a:lnTo>
                      <a:pt x="209215" y="942"/>
                    </a:lnTo>
                    <a:lnTo>
                      <a:pt x="0" y="942"/>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20"/>
              <p:cNvSpPr/>
              <p:nvPr/>
            </p:nvSpPr>
            <p:spPr>
              <a:xfrm>
                <a:off x="3913600" y="4976075"/>
                <a:ext cx="5230400" cy="23050"/>
              </a:xfrm>
              <a:custGeom>
                <a:rect b="b" l="l" r="r" t="t"/>
                <a:pathLst>
                  <a:path extrusionOk="0" h="922" w="209216">
                    <a:moveTo>
                      <a:pt x="0" y="1"/>
                    </a:moveTo>
                    <a:lnTo>
                      <a:pt x="209215" y="1"/>
                    </a:lnTo>
                    <a:lnTo>
                      <a:pt x="209215" y="921"/>
                    </a:lnTo>
                    <a:lnTo>
                      <a:pt x="0" y="92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20"/>
              <p:cNvSpPr/>
              <p:nvPr/>
            </p:nvSpPr>
            <p:spPr>
              <a:xfrm>
                <a:off x="3913600" y="4741725"/>
                <a:ext cx="5230400" cy="23050"/>
              </a:xfrm>
              <a:custGeom>
                <a:rect b="b" l="l" r="r" t="t"/>
                <a:pathLst>
                  <a:path extrusionOk="0" h="922" w="209216">
                    <a:moveTo>
                      <a:pt x="0" y="1"/>
                    </a:moveTo>
                    <a:lnTo>
                      <a:pt x="209215" y="1"/>
                    </a:lnTo>
                    <a:lnTo>
                      <a:pt x="209215" y="921"/>
                    </a:lnTo>
                    <a:lnTo>
                      <a:pt x="0" y="92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20"/>
              <p:cNvSpPr/>
              <p:nvPr/>
            </p:nvSpPr>
            <p:spPr>
              <a:xfrm>
                <a:off x="3913600" y="4507900"/>
                <a:ext cx="5230400" cy="23050"/>
              </a:xfrm>
              <a:custGeom>
                <a:rect b="b" l="l" r="r" t="t"/>
                <a:pathLst>
                  <a:path extrusionOk="0" h="922" w="209216">
                    <a:moveTo>
                      <a:pt x="0" y="1"/>
                    </a:moveTo>
                    <a:lnTo>
                      <a:pt x="209215" y="1"/>
                    </a:lnTo>
                    <a:lnTo>
                      <a:pt x="209215" y="922"/>
                    </a:lnTo>
                    <a:lnTo>
                      <a:pt x="0" y="922"/>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20"/>
              <p:cNvSpPr/>
              <p:nvPr/>
            </p:nvSpPr>
            <p:spPr>
              <a:xfrm>
                <a:off x="3913600" y="4274625"/>
                <a:ext cx="5230400" cy="22500"/>
              </a:xfrm>
              <a:custGeom>
                <a:rect b="b" l="l" r="r" t="t"/>
                <a:pathLst>
                  <a:path extrusionOk="0" h="900" w="209216">
                    <a:moveTo>
                      <a:pt x="0" y="0"/>
                    </a:moveTo>
                    <a:lnTo>
                      <a:pt x="209215" y="0"/>
                    </a:lnTo>
                    <a:lnTo>
                      <a:pt x="209215" y="900"/>
                    </a:lnTo>
                    <a:lnTo>
                      <a:pt x="0" y="90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20"/>
              <p:cNvSpPr/>
              <p:nvPr/>
            </p:nvSpPr>
            <p:spPr>
              <a:xfrm>
                <a:off x="3913600" y="4040275"/>
                <a:ext cx="5230400" cy="23025"/>
              </a:xfrm>
              <a:custGeom>
                <a:rect b="b" l="l" r="r" t="t"/>
                <a:pathLst>
                  <a:path extrusionOk="0" h="921" w="209216">
                    <a:moveTo>
                      <a:pt x="0" y="0"/>
                    </a:moveTo>
                    <a:lnTo>
                      <a:pt x="209215" y="0"/>
                    </a:lnTo>
                    <a:lnTo>
                      <a:pt x="209215" y="921"/>
                    </a:lnTo>
                    <a:lnTo>
                      <a:pt x="0" y="92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20"/>
              <p:cNvSpPr/>
              <p:nvPr/>
            </p:nvSpPr>
            <p:spPr>
              <a:xfrm>
                <a:off x="3913600" y="992225"/>
                <a:ext cx="5230400" cy="23025"/>
              </a:xfrm>
              <a:custGeom>
                <a:rect b="b" l="l" r="r" t="t"/>
                <a:pathLst>
                  <a:path extrusionOk="0" h="921" w="209216">
                    <a:moveTo>
                      <a:pt x="0" y="0"/>
                    </a:moveTo>
                    <a:lnTo>
                      <a:pt x="209215" y="0"/>
                    </a:lnTo>
                    <a:lnTo>
                      <a:pt x="209215" y="921"/>
                    </a:lnTo>
                    <a:lnTo>
                      <a:pt x="0" y="92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20"/>
              <p:cNvSpPr/>
              <p:nvPr/>
            </p:nvSpPr>
            <p:spPr>
              <a:xfrm>
                <a:off x="3913600" y="757875"/>
                <a:ext cx="5230400" cy="23050"/>
              </a:xfrm>
              <a:custGeom>
                <a:rect b="b" l="l" r="r" t="t"/>
                <a:pathLst>
                  <a:path extrusionOk="0" h="922" w="209216">
                    <a:moveTo>
                      <a:pt x="0" y="1"/>
                    </a:moveTo>
                    <a:lnTo>
                      <a:pt x="209215" y="1"/>
                    </a:lnTo>
                    <a:lnTo>
                      <a:pt x="209215" y="921"/>
                    </a:lnTo>
                    <a:lnTo>
                      <a:pt x="0" y="92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20"/>
              <p:cNvSpPr/>
              <p:nvPr/>
            </p:nvSpPr>
            <p:spPr>
              <a:xfrm>
                <a:off x="3913600" y="524050"/>
                <a:ext cx="5230400" cy="23050"/>
              </a:xfrm>
              <a:custGeom>
                <a:rect b="b" l="l" r="r" t="t"/>
                <a:pathLst>
                  <a:path extrusionOk="0" h="922" w="209216">
                    <a:moveTo>
                      <a:pt x="0" y="1"/>
                    </a:moveTo>
                    <a:lnTo>
                      <a:pt x="209215" y="1"/>
                    </a:lnTo>
                    <a:lnTo>
                      <a:pt x="209215" y="921"/>
                    </a:lnTo>
                    <a:lnTo>
                      <a:pt x="0" y="92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20"/>
              <p:cNvSpPr/>
              <p:nvPr/>
            </p:nvSpPr>
            <p:spPr>
              <a:xfrm>
                <a:off x="3913600" y="290225"/>
                <a:ext cx="5230400" cy="23050"/>
              </a:xfrm>
              <a:custGeom>
                <a:rect b="b" l="l" r="r" t="t"/>
                <a:pathLst>
                  <a:path extrusionOk="0" h="922" w="209216">
                    <a:moveTo>
                      <a:pt x="0" y="1"/>
                    </a:moveTo>
                    <a:lnTo>
                      <a:pt x="209215" y="1"/>
                    </a:lnTo>
                    <a:lnTo>
                      <a:pt x="209215" y="921"/>
                    </a:lnTo>
                    <a:lnTo>
                      <a:pt x="0" y="92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20"/>
              <p:cNvSpPr/>
              <p:nvPr/>
            </p:nvSpPr>
            <p:spPr>
              <a:xfrm>
                <a:off x="3913600" y="56400"/>
                <a:ext cx="5230400" cy="23050"/>
              </a:xfrm>
              <a:custGeom>
                <a:rect b="b" l="l" r="r" t="t"/>
                <a:pathLst>
                  <a:path extrusionOk="0" h="922" w="209216">
                    <a:moveTo>
                      <a:pt x="0" y="1"/>
                    </a:moveTo>
                    <a:lnTo>
                      <a:pt x="209215" y="1"/>
                    </a:lnTo>
                    <a:lnTo>
                      <a:pt x="209215" y="922"/>
                    </a:lnTo>
                    <a:lnTo>
                      <a:pt x="0" y="922"/>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13" name="Google Shape;1313;p20"/>
            <p:cNvGrpSpPr/>
            <p:nvPr/>
          </p:nvGrpSpPr>
          <p:grpSpPr>
            <a:xfrm>
              <a:off x="108223" y="-87425"/>
              <a:ext cx="8931123" cy="5230400"/>
              <a:chOff x="32023" y="-87425"/>
              <a:chExt cx="8931123" cy="5230400"/>
            </a:xfrm>
          </p:grpSpPr>
          <p:grpSp>
            <p:nvGrpSpPr>
              <p:cNvPr id="1314" name="Google Shape;1314;p20"/>
              <p:cNvGrpSpPr/>
              <p:nvPr/>
            </p:nvGrpSpPr>
            <p:grpSpPr>
              <a:xfrm>
                <a:off x="4020421" y="-87425"/>
                <a:ext cx="4942725" cy="5230400"/>
                <a:chOff x="4057425" y="-87425"/>
                <a:chExt cx="4942725" cy="5230400"/>
              </a:xfrm>
            </p:grpSpPr>
            <p:sp>
              <p:nvSpPr>
                <p:cNvPr id="1315" name="Google Shape;1315;p20"/>
                <p:cNvSpPr/>
                <p:nvPr/>
              </p:nvSpPr>
              <p:spPr>
                <a:xfrm>
                  <a:off x="7806950" y="-87425"/>
                  <a:ext cx="23575" cy="5230400"/>
                </a:xfrm>
                <a:custGeom>
                  <a:rect b="b" l="l" r="r" t="t"/>
                  <a:pathLst>
                    <a:path extrusionOk="0" h="209216" w="943">
                      <a:moveTo>
                        <a:pt x="0" y="0"/>
                      </a:moveTo>
                      <a:lnTo>
                        <a:pt x="942" y="0"/>
                      </a:lnTo>
                      <a:lnTo>
                        <a:pt x="942"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20"/>
                <p:cNvSpPr/>
                <p:nvPr/>
              </p:nvSpPr>
              <p:spPr>
                <a:xfrm>
                  <a:off x="7572075" y="-87425"/>
                  <a:ext cx="23575" cy="5230400"/>
                </a:xfrm>
                <a:custGeom>
                  <a:rect b="b" l="l" r="r" t="t"/>
                  <a:pathLst>
                    <a:path extrusionOk="0" h="209216" w="943">
                      <a:moveTo>
                        <a:pt x="1" y="0"/>
                      </a:moveTo>
                      <a:lnTo>
                        <a:pt x="942" y="0"/>
                      </a:lnTo>
                      <a:lnTo>
                        <a:pt x="942"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20"/>
                <p:cNvSpPr/>
                <p:nvPr/>
              </p:nvSpPr>
              <p:spPr>
                <a:xfrm>
                  <a:off x="7337725" y="-87425"/>
                  <a:ext cx="23575" cy="5230400"/>
                </a:xfrm>
                <a:custGeom>
                  <a:rect b="b" l="l" r="r" t="t"/>
                  <a:pathLst>
                    <a:path extrusionOk="0" h="209216" w="943">
                      <a:moveTo>
                        <a:pt x="1" y="0"/>
                      </a:moveTo>
                      <a:lnTo>
                        <a:pt x="943" y="0"/>
                      </a:lnTo>
                      <a:lnTo>
                        <a:pt x="943"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20"/>
                <p:cNvSpPr/>
                <p:nvPr/>
              </p:nvSpPr>
              <p:spPr>
                <a:xfrm>
                  <a:off x="7102875" y="-87425"/>
                  <a:ext cx="23550" cy="5230400"/>
                </a:xfrm>
                <a:custGeom>
                  <a:rect b="b" l="l" r="r" t="t"/>
                  <a:pathLst>
                    <a:path extrusionOk="0" h="209216" w="942">
                      <a:moveTo>
                        <a:pt x="0" y="0"/>
                      </a:moveTo>
                      <a:lnTo>
                        <a:pt x="942" y="0"/>
                      </a:lnTo>
                      <a:lnTo>
                        <a:pt x="942"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20"/>
                <p:cNvSpPr/>
                <p:nvPr/>
              </p:nvSpPr>
              <p:spPr>
                <a:xfrm>
                  <a:off x="6868525" y="-87425"/>
                  <a:ext cx="23575" cy="5230400"/>
                </a:xfrm>
                <a:custGeom>
                  <a:rect b="b" l="l" r="r" t="t"/>
                  <a:pathLst>
                    <a:path extrusionOk="0" h="209216" w="943">
                      <a:moveTo>
                        <a:pt x="1" y="0"/>
                      </a:moveTo>
                      <a:lnTo>
                        <a:pt x="942" y="0"/>
                      </a:lnTo>
                      <a:lnTo>
                        <a:pt x="942"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20"/>
                <p:cNvSpPr/>
                <p:nvPr/>
              </p:nvSpPr>
              <p:spPr>
                <a:xfrm>
                  <a:off x="6634175" y="-87425"/>
                  <a:ext cx="23575" cy="5230400"/>
                </a:xfrm>
                <a:custGeom>
                  <a:rect b="b" l="l" r="r" t="t"/>
                  <a:pathLst>
                    <a:path extrusionOk="0" h="209216" w="943">
                      <a:moveTo>
                        <a:pt x="1" y="0"/>
                      </a:moveTo>
                      <a:lnTo>
                        <a:pt x="942" y="0"/>
                      </a:lnTo>
                      <a:lnTo>
                        <a:pt x="942"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20"/>
                <p:cNvSpPr/>
                <p:nvPr/>
              </p:nvSpPr>
              <p:spPr>
                <a:xfrm>
                  <a:off x="6399825" y="-87425"/>
                  <a:ext cx="23575" cy="5230400"/>
                </a:xfrm>
                <a:custGeom>
                  <a:rect b="b" l="l" r="r" t="t"/>
                  <a:pathLst>
                    <a:path extrusionOk="0" h="209216" w="943">
                      <a:moveTo>
                        <a:pt x="1" y="0"/>
                      </a:moveTo>
                      <a:lnTo>
                        <a:pt x="943" y="0"/>
                      </a:lnTo>
                      <a:lnTo>
                        <a:pt x="943"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20"/>
                <p:cNvSpPr/>
                <p:nvPr/>
              </p:nvSpPr>
              <p:spPr>
                <a:xfrm>
                  <a:off x="6164975" y="-87425"/>
                  <a:ext cx="23550" cy="5230400"/>
                </a:xfrm>
                <a:custGeom>
                  <a:rect b="b" l="l" r="r" t="t"/>
                  <a:pathLst>
                    <a:path extrusionOk="0" h="209216" w="942">
                      <a:moveTo>
                        <a:pt x="0" y="0"/>
                      </a:moveTo>
                      <a:lnTo>
                        <a:pt x="942" y="0"/>
                      </a:lnTo>
                      <a:lnTo>
                        <a:pt x="942"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20"/>
                <p:cNvSpPr/>
                <p:nvPr/>
              </p:nvSpPr>
              <p:spPr>
                <a:xfrm>
                  <a:off x="5930625" y="-87425"/>
                  <a:ext cx="23575" cy="5230400"/>
                </a:xfrm>
                <a:custGeom>
                  <a:rect b="b" l="l" r="r" t="t"/>
                  <a:pathLst>
                    <a:path extrusionOk="0" h="209216" w="943">
                      <a:moveTo>
                        <a:pt x="0" y="0"/>
                      </a:moveTo>
                      <a:lnTo>
                        <a:pt x="942" y="0"/>
                      </a:lnTo>
                      <a:lnTo>
                        <a:pt x="942"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20"/>
                <p:cNvSpPr/>
                <p:nvPr/>
              </p:nvSpPr>
              <p:spPr>
                <a:xfrm>
                  <a:off x="5696275" y="-87425"/>
                  <a:ext cx="23575" cy="5230400"/>
                </a:xfrm>
                <a:custGeom>
                  <a:rect b="b" l="l" r="r" t="t"/>
                  <a:pathLst>
                    <a:path extrusionOk="0" h="209216" w="943">
                      <a:moveTo>
                        <a:pt x="1" y="0"/>
                      </a:moveTo>
                      <a:lnTo>
                        <a:pt x="942" y="0"/>
                      </a:lnTo>
                      <a:lnTo>
                        <a:pt x="942"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20"/>
                <p:cNvSpPr/>
                <p:nvPr/>
              </p:nvSpPr>
              <p:spPr>
                <a:xfrm>
                  <a:off x="5461400" y="-87425"/>
                  <a:ext cx="23575" cy="5230400"/>
                </a:xfrm>
                <a:custGeom>
                  <a:rect b="b" l="l" r="r" t="t"/>
                  <a:pathLst>
                    <a:path extrusionOk="0" h="209216" w="943">
                      <a:moveTo>
                        <a:pt x="1" y="0"/>
                      </a:moveTo>
                      <a:lnTo>
                        <a:pt x="943" y="0"/>
                      </a:lnTo>
                      <a:lnTo>
                        <a:pt x="943"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20"/>
                <p:cNvSpPr/>
                <p:nvPr/>
              </p:nvSpPr>
              <p:spPr>
                <a:xfrm>
                  <a:off x="5227075" y="-87425"/>
                  <a:ext cx="23550" cy="5230400"/>
                </a:xfrm>
                <a:custGeom>
                  <a:rect b="b" l="l" r="r" t="t"/>
                  <a:pathLst>
                    <a:path extrusionOk="0" h="209216" w="942">
                      <a:moveTo>
                        <a:pt x="0" y="0"/>
                      </a:moveTo>
                      <a:lnTo>
                        <a:pt x="942" y="0"/>
                      </a:lnTo>
                      <a:lnTo>
                        <a:pt x="942"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20"/>
                <p:cNvSpPr/>
                <p:nvPr/>
              </p:nvSpPr>
              <p:spPr>
                <a:xfrm>
                  <a:off x="8977100" y="-87425"/>
                  <a:ext cx="23050" cy="5230400"/>
                </a:xfrm>
                <a:custGeom>
                  <a:rect b="b" l="l" r="r" t="t"/>
                  <a:pathLst>
                    <a:path extrusionOk="0" h="209216" w="922">
                      <a:moveTo>
                        <a:pt x="1" y="0"/>
                      </a:moveTo>
                      <a:lnTo>
                        <a:pt x="921" y="0"/>
                      </a:lnTo>
                      <a:lnTo>
                        <a:pt x="921"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20"/>
                <p:cNvSpPr/>
                <p:nvPr/>
              </p:nvSpPr>
              <p:spPr>
                <a:xfrm>
                  <a:off x="8742750" y="-87425"/>
                  <a:ext cx="23050" cy="5230400"/>
                </a:xfrm>
                <a:custGeom>
                  <a:rect b="b" l="l" r="r" t="t"/>
                  <a:pathLst>
                    <a:path extrusionOk="0" h="209216" w="922">
                      <a:moveTo>
                        <a:pt x="1" y="0"/>
                      </a:moveTo>
                      <a:lnTo>
                        <a:pt x="921" y="0"/>
                      </a:lnTo>
                      <a:lnTo>
                        <a:pt x="921"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20"/>
                <p:cNvSpPr/>
                <p:nvPr/>
              </p:nvSpPr>
              <p:spPr>
                <a:xfrm>
                  <a:off x="8508925" y="-87425"/>
                  <a:ext cx="23050" cy="5230400"/>
                </a:xfrm>
                <a:custGeom>
                  <a:rect b="b" l="l" r="r" t="t"/>
                  <a:pathLst>
                    <a:path extrusionOk="0" h="209216" w="922">
                      <a:moveTo>
                        <a:pt x="1" y="0"/>
                      </a:moveTo>
                      <a:lnTo>
                        <a:pt x="922" y="0"/>
                      </a:lnTo>
                      <a:lnTo>
                        <a:pt x="922"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20"/>
                <p:cNvSpPr/>
                <p:nvPr/>
              </p:nvSpPr>
              <p:spPr>
                <a:xfrm>
                  <a:off x="8275650" y="-87425"/>
                  <a:ext cx="22500" cy="5230400"/>
                </a:xfrm>
                <a:custGeom>
                  <a:rect b="b" l="l" r="r" t="t"/>
                  <a:pathLst>
                    <a:path extrusionOk="0" h="209216" w="900">
                      <a:moveTo>
                        <a:pt x="0" y="0"/>
                      </a:moveTo>
                      <a:lnTo>
                        <a:pt x="900" y="0"/>
                      </a:lnTo>
                      <a:lnTo>
                        <a:pt x="900"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20"/>
                <p:cNvSpPr/>
                <p:nvPr/>
              </p:nvSpPr>
              <p:spPr>
                <a:xfrm>
                  <a:off x="8041300" y="-87425"/>
                  <a:ext cx="23025" cy="5230400"/>
                </a:xfrm>
                <a:custGeom>
                  <a:rect b="b" l="l" r="r" t="t"/>
                  <a:pathLst>
                    <a:path extrusionOk="0" h="209216" w="921">
                      <a:moveTo>
                        <a:pt x="0" y="0"/>
                      </a:moveTo>
                      <a:lnTo>
                        <a:pt x="921" y="0"/>
                      </a:lnTo>
                      <a:lnTo>
                        <a:pt x="921"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20"/>
                <p:cNvSpPr/>
                <p:nvPr/>
              </p:nvSpPr>
              <p:spPr>
                <a:xfrm>
                  <a:off x="4993250" y="-87425"/>
                  <a:ext cx="23025" cy="5230400"/>
                </a:xfrm>
                <a:custGeom>
                  <a:rect b="b" l="l" r="r" t="t"/>
                  <a:pathLst>
                    <a:path extrusionOk="0" h="209216" w="921">
                      <a:moveTo>
                        <a:pt x="0" y="0"/>
                      </a:moveTo>
                      <a:lnTo>
                        <a:pt x="921" y="0"/>
                      </a:lnTo>
                      <a:lnTo>
                        <a:pt x="921"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20"/>
                <p:cNvSpPr/>
                <p:nvPr/>
              </p:nvSpPr>
              <p:spPr>
                <a:xfrm>
                  <a:off x="4758900" y="-87425"/>
                  <a:ext cx="23050" cy="5230400"/>
                </a:xfrm>
                <a:custGeom>
                  <a:rect b="b" l="l" r="r" t="t"/>
                  <a:pathLst>
                    <a:path extrusionOk="0" h="209216" w="922">
                      <a:moveTo>
                        <a:pt x="1" y="0"/>
                      </a:moveTo>
                      <a:lnTo>
                        <a:pt x="921" y="0"/>
                      </a:lnTo>
                      <a:lnTo>
                        <a:pt x="921"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20"/>
                <p:cNvSpPr/>
                <p:nvPr/>
              </p:nvSpPr>
              <p:spPr>
                <a:xfrm>
                  <a:off x="4525075" y="-87425"/>
                  <a:ext cx="23050" cy="5230400"/>
                </a:xfrm>
                <a:custGeom>
                  <a:rect b="b" l="l" r="r" t="t"/>
                  <a:pathLst>
                    <a:path extrusionOk="0" h="209216" w="922">
                      <a:moveTo>
                        <a:pt x="1" y="0"/>
                      </a:moveTo>
                      <a:lnTo>
                        <a:pt x="921" y="0"/>
                      </a:lnTo>
                      <a:lnTo>
                        <a:pt x="921"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20"/>
                <p:cNvSpPr/>
                <p:nvPr/>
              </p:nvSpPr>
              <p:spPr>
                <a:xfrm>
                  <a:off x="4291250" y="-87425"/>
                  <a:ext cx="23050" cy="5230400"/>
                </a:xfrm>
                <a:custGeom>
                  <a:rect b="b" l="l" r="r" t="t"/>
                  <a:pathLst>
                    <a:path extrusionOk="0" h="209216" w="922">
                      <a:moveTo>
                        <a:pt x="1" y="0"/>
                      </a:moveTo>
                      <a:lnTo>
                        <a:pt x="921" y="0"/>
                      </a:lnTo>
                      <a:lnTo>
                        <a:pt x="921"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20"/>
                <p:cNvSpPr/>
                <p:nvPr/>
              </p:nvSpPr>
              <p:spPr>
                <a:xfrm>
                  <a:off x="4057425" y="-87425"/>
                  <a:ext cx="23050" cy="5230400"/>
                </a:xfrm>
                <a:custGeom>
                  <a:rect b="b" l="l" r="r" t="t"/>
                  <a:pathLst>
                    <a:path extrusionOk="0" h="209216" w="922">
                      <a:moveTo>
                        <a:pt x="1" y="0"/>
                      </a:moveTo>
                      <a:lnTo>
                        <a:pt x="922" y="0"/>
                      </a:lnTo>
                      <a:lnTo>
                        <a:pt x="922"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37" name="Google Shape;1337;p20"/>
              <p:cNvGrpSpPr/>
              <p:nvPr/>
            </p:nvGrpSpPr>
            <p:grpSpPr>
              <a:xfrm>
                <a:off x="32023" y="-87425"/>
                <a:ext cx="3772550" cy="5230400"/>
                <a:chOff x="4993250" y="-87425"/>
                <a:chExt cx="3772550" cy="5230400"/>
              </a:xfrm>
            </p:grpSpPr>
            <p:sp>
              <p:nvSpPr>
                <p:cNvPr id="1338" name="Google Shape;1338;p20"/>
                <p:cNvSpPr/>
                <p:nvPr/>
              </p:nvSpPr>
              <p:spPr>
                <a:xfrm>
                  <a:off x="7806950" y="-87425"/>
                  <a:ext cx="23575" cy="5230400"/>
                </a:xfrm>
                <a:custGeom>
                  <a:rect b="b" l="l" r="r" t="t"/>
                  <a:pathLst>
                    <a:path extrusionOk="0" h="209216" w="943">
                      <a:moveTo>
                        <a:pt x="0" y="0"/>
                      </a:moveTo>
                      <a:lnTo>
                        <a:pt x="942" y="0"/>
                      </a:lnTo>
                      <a:lnTo>
                        <a:pt x="942"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20"/>
                <p:cNvSpPr/>
                <p:nvPr/>
              </p:nvSpPr>
              <p:spPr>
                <a:xfrm>
                  <a:off x="7572075" y="-87425"/>
                  <a:ext cx="23575" cy="5230400"/>
                </a:xfrm>
                <a:custGeom>
                  <a:rect b="b" l="l" r="r" t="t"/>
                  <a:pathLst>
                    <a:path extrusionOk="0" h="209216" w="943">
                      <a:moveTo>
                        <a:pt x="1" y="0"/>
                      </a:moveTo>
                      <a:lnTo>
                        <a:pt x="942" y="0"/>
                      </a:lnTo>
                      <a:lnTo>
                        <a:pt x="942"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20"/>
                <p:cNvSpPr/>
                <p:nvPr/>
              </p:nvSpPr>
              <p:spPr>
                <a:xfrm>
                  <a:off x="7337725" y="-87425"/>
                  <a:ext cx="23575" cy="5230400"/>
                </a:xfrm>
                <a:custGeom>
                  <a:rect b="b" l="l" r="r" t="t"/>
                  <a:pathLst>
                    <a:path extrusionOk="0" h="209216" w="943">
                      <a:moveTo>
                        <a:pt x="1" y="0"/>
                      </a:moveTo>
                      <a:lnTo>
                        <a:pt x="943" y="0"/>
                      </a:lnTo>
                      <a:lnTo>
                        <a:pt x="943"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20"/>
                <p:cNvSpPr/>
                <p:nvPr/>
              </p:nvSpPr>
              <p:spPr>
                <a:xfrm>
                  <a:off x="7102875" y="-87425"/>
                  <a:ext cx="23550" cy="5230400"/>
                </a:xfrm>
                <a:custGeom>
                  <a:rect b="b" l="l" r="r" t="t"/>
                  <a:pathLst>
                    <a:path extrusionOk="0" h="209216" w="942">
                      <a:moveTo>
                        <a:pt x="0" y="0"/>
                      </a:moveTo>
                      <a:lnTo>
                        <a:pt x="942" y="0"/>
                      </a:lnTo>
                      <a:lnTo>
                        <a:pt x="942"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20"/>
                <p:cNvSpPr/>
                <p:nvPr/>
              </p:nvSpPr>
              <p:spPr>
                <a:xfrm>
                  <a:off x="6868525" y="-87425"/>
                  <a:ext cx="23575" cy="5230400"/>
                </a:xfrm>
                <a:custGeom>
                  <a:rect b="b" l="l" r="r" t="t"/>
                  <a:pathLst>
                    <a:path extrusionOk="0" h="209216" w="943">
                      <a:moveTo>
                        <a:pt x="1" y="0"/>
                      </a:moveTo>
                      <a:lnTo>
                        <a:pt x="942" y="0"/>
                      </a:lnTo>
                      <a:lnTo>
                        <a:pt x="942"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20"/>
                <p:cNvSpPr/>
                <p:nvPr/>
              </p:nvSpPr>
              <p:spPr>
                <a:xfrm>
                  <a:off x="6634175" y="-87425"/>
                  <a:ext cx="23575" cy="5230400"/>
                </a:xfrm>
                <a:custGeom>
                  <a:rect b="b" l="l" r="r" t="t"/>
                  <a:pathLst>
                    <a:path extrusionOk="0" h="209216" w="943">
                      <a:moveTo>
                        <a:pt x="1" y="0"/>
                      </a:moveTo>
                      <a:lnTo>
                        <a:pt x="942" y="0"/>
                      </a:lnTo>
                      <a:lnTo>
                        <a:pt x="942"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20"/>
                <p:cNvSpPr/>
                <p:nvPr/>
              </p:nvSpPr>
              <p:spPr>
                <a:xfrm>
                  <a:off x="6399825" y="-87425"/>
                  <a:ext cx="23575" cy="5230400"/>
                </a:xfrm>
                <a:custGeom>
                  <a:rect b="b" l="l" r="r" t="t"/>
                  <a:pathLst>
                    <a:path extrusionOk="0" h="209216" w="943">
                      <a:moveTo>
                        <a:pt x="1" y="0"/>
                      </a:moveTo>
                      <a:lnTo>
                        <a:pt x="943" y="0"/>
                      </a:lnTo>
                      <a:lnTo>
                        <a:pt x="943"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20"/>
                <p:cNvSpPr/>
                <p:nvPr/>
              </p:nvSpPr>
              <p:spPr>
                <a:xfrm>
                  <a:off x="6164975" y="-87425"/>
                  <a:ext cx="23550" cy="5230400"/>
                </a:xfrm>
                <a:custGeom>
                  <a:rect b="b" l="l" r="r" t="t"/>
                  <a:pathLst>
                    <a:path extrusionOk="0" h="209216" w="942">
                      <a:moveTo>
                        <a:pt x="0" y="0"/>
                      </a:moveTo>
                      <a:lnTo>
                        <a:pt x="942" y="0"/>
                      </a:lnTo>
                      <a:lnTo>
                        <a:pt x="942"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20"/>
                <p:cNvSpPr/>
                <p:nvPr/>
              </p:nvSpPr>
              <p:spPr>
                <a:xfrm>
                  <a:off x="5930625" y="-87425"/>
                  <a:ext cx="23575" cy="5230400"/>
                </a:xfrm>
                <a:custGeom>
                  <a:rect b="b" l="l" r="r" t="t"/>
                  <a:pathLst>
                    <a:path extrusionOk="0" h="209216" w="943">
                      <a:moveTo>
                        <a:pt x="0" y="0"/>
                      </a:moveTo>
                      <a:lnTo>
                        <a:pt x="942" y="0"/>
                      </a:lnTo>
                      <a:lnTo>
                        <a:pt x="942"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20"/>
                <p:cNvSpPr/>
                <p:nvPr/>
              </p:nvSpPr>
              <p:spPr>
                <a:xfrm>
                  <a:off x="5696275" y="-87425"/>
                  <a:ext cx="23575" cy="5230400"/>
                </a:xfrm>
                <a:custGeom>
                  <a:rect b="b" l="l" r="r" t="t"/>
                  <a:pathLst>
                    <a:path extrusionOk="0" h="209216" w="943">
                      <a:moveTo>
                        <a:pt x="1" y="0"/>
                      </a:moveTo>
                      <a:lnTo>
                        <a:pt x="942" y="0"/>
                      </a:lnTo>
                      <a:lnTo>
                        <a:pt x="942"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20"/>
                <p:cNvSpPr/>
                <p:nvPr/>
              </p:nvSpPr>
              <p:spPr>
                <a:xfrm>
                  <a:off x="5461400" y="-87425"/>
                  <a:ext cx="23575" cy="5230400"/>
                </a:xfrm>
                <a:custGeom>
                  <a:rect b="b" l="l" r="r" t="t"/>
                  <a:pathLst>
                    <a:path extrusionOk="0" h="209216" w="943">
                      <a:moveTo>
                        <a:pt x="1" y="0"/>
                      </a:moveTo>
                      <a:lnTo>
                        <a:pt x="943" y="0"/>
                      </a:lnTo>
                      <a:lnTo>
                        <a:pt x="943"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20"/>
                <p:cNvSpPr/>
                <p:nvPr/>
              </p:nvSpPr>
              <p:spPr>
                <a:xfrm>
                  <a:off x="5227075" y="-87425"/>
                  <a:ext cx="23550" cy="5230400"/>
                </a:xfrm>
                <a:custGeom>
                  <a:rect b="b" l="l" r="r" t="t"/>
                  <a:pathLst>
                    <a:path extrusionOk="0" h="209216" w="942">
                      <a:moveTo>
                        <a:pt x="0" y="0"/>
                      </a:moveTo>
                      <a:lnTo>
                        <a:pt x="942" y="0"/>
                      </a:lnTo>
                      <a:lnTo>
                        <a:pt x="942"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20"/>
                <p:cNvSpPr/>
                <p:nvPr/>
              </p:nvSpPr>
              <p:spPr>
                <a:xfrm>
                  <a:off x="8742750" y="-87425"/>
                  <a:ext cx="23050" cy="5230400"/>
                </a:xfrm>
                <a:custGeom>
                  <a:rect b="b" l="l" r="r" t="t"/>
                  <a:pathLst>
                    <a:path extrusionOk="0" h="209216" w="922">
                      <a:moveTo>
                        <a:pt x="1" y="0"/>
                      </a:moveTo>
                      <a:lnTo>
                        <a:pt x="921" y="0"/>
                      </a:lnTo>
                      <a:lnTo>
                        <a:pt x="921"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20"/>
                <p:cNvSpPr/>
                <p:nvPr/>
              </p:nvSpPr>
              <p:spPr>
                <a:xfrm>
                  <a:off x="8508925" y="-87425"/>
                  <a:ext cx="23050" cy="5230400"/>
                </a:xfrm>
                <a:custGeom>
                  <a:rect b="b" l="l" r="r" t="t"/>
                  <a:pathLst>
                    <a:path extrusionOk="0" h="209216" w="922">
                      <a:moveTo>
                        <a:pt x="1" y="0"/>
                      </a:moveTo>
                      <a:lnTo>
                        <a:pt x="922" y="0"/>
                      </a:lnTo>
                      <a:lnTo>
                        <a:pt x="922"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20"/>
                <p:cNvSpPr/>
                <p:nvPr/>
              </p:nvSpPr>
              <p:spPr>
                <a:xfrm>
                  <a:off x="8275650" y="-87425"/>
                  <a:ext cx="22500" cy="5230400"/>
                </a:xfrm>
                <a:custGeom>
                  <a:rect b="b" l="l" r="r" t="t"/>
                  <a:pathLst>
                    <a:path extrusionOk="0" h="209216" w="900">
                      <a:moveTo>
                        <a:pt x="0" y="0"/>
                      </a:moveTo>
                      <a:lnTo>
                        <a:pt x="900" y="0"/>
                      </a:lnTo>
                      <a:lnTo>
                        <a:pt x="900"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20"/>
                <p:cNvSpPr/>
                <p:nvPr/>
              </p:nvSpPr>
              <p:spPr>
                <a:xfrm>
                  <a:off x="8041300" y="-87425"/>
                  <a:ext cx="23025" cy="5230400"/>
                </a:xfrm>
                <a:custGeom>
                  <a:rect b="b" l="l" r="r" t="t"/>
                  <a:pathLst>
                    <a:path extrusionOk="0" h="209216" w="921">
                      <a:moveTo>
                        <a:pt x="0" y="0"/>
                      </a:moveTo>
                      <a:lnTo>
                        <a:pt x="921" y="0"/>
                      </a:lnTo>
                      <a:lnTo>
                        <a:pt x="921"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20"/>
                <p:cNvSpPr/>
                <p:nvPr/>
              </p:nvSpPr>
              <p:spPr>
                <a:xfrm>
                  <a:off x="4993250" y="-87425"/>
                  <a:ext cx="23025" cy="5230400"/>
                </a:xfrm>
                <a:custGeom>
                  <a:rect b="b" l="l" r="r" t="t"/>
                  <a:pathLst>
                    <a:path extrusionOk="0" h="209216" w="921">
                      <a:moveTo>
                        <a:pt x="0" y="0"/>
                      </a:moveTo>
                      <a:lnTo>
                        <a:pt x="921" y="0"/>
                      </a:lnTo>
                      <a:lnTo>
                        <a:pt x="921"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1355" name="Google Shape;1355;p20"/>
          <p:cNvSpPr txBox="1"/>
          <p:nvPr>
            <p:ph idx="1" type="subTitle"/>
          </p:nvPr>
        </p:nvSpPr>
        <p:spPr>
          <a:xfrm>
            <a:off x="1483050" y="2786775"/>
            <a:ext cx="3600300" cy="690300"/>
          </a:xfrm>
          <a:prstGeom prst="rect">
            <a:avLst/>
          </a:prstGeom>
        </p:spPr>
        <p:txBody>
          <a:bodyPr anchorCtr="0" anchor="b" bIns="91425" lIns="91425" spcFirstLastPara="1" rIns="91425" wrap="square" tIns="91425">
            <a:noAutofit/>
          </a:bodyPr>
          <a:lstStyle>
            <a:lvl1pPr lvl="0" rtl="0" algn="r">
              <a:lnSpc>
                <a:spcPct val="100000"/>
              </a:lnSpc>
              <a:spcBef>
                <a:spcPts val="0"/>
              </a:spcBef>
              <a:spcAft>
                <a:spcPts val="0"/>
              </a:spcAft>
              <a:buSzPts val="1400"/>
              <a:buNone/>
              <a:defRPr/>
            </a:lvl1pPr>
            <a:lvl2pPr lvl="1" rtl="0" algn="r">
              <a:lnSpc>
                <a:spcPct val="100000"/>
              </a:lnSpc>
              <a:spcBef>
                <a:spcPts val="0"/>
              </a:spcBef>
              <a:spcAft>
                <a:spcPts val="0"/>
              </a:spcAft>
              <a:buSzPts val="1400"/>
              <a:buNone/>
              <a:defRPr/>
            </a:lvl2pPr>
            <a:lvl3pPr lvl="2" rtl="0" algn="r">
              <a:lnSpc>
                <a:spcPct val="100000"/>
              </a:lnSpc>
              <a:spcBef>
                <a:spcPts val="0"/>
              </a:spcBef>
              <a:spcAft>
                <a:spcPts val="0"/>
              </a:spcAft>
              <a:buSzPts val="1400"/>
              <a:buNone/>
              <a:defRPr/>
            </a:lvl3pPr>
            <a:lvl4pPr lvl="3" rtl="0" algn="r">
              <a:lnSpc>
                <a:spcPct val="100000"/>
              </a:lnSpc>
              <a:spcBef>
                <a:spcPts val="0"/>
              </a:spcBef>
              <a:spcAft>
                <a:spcPts val="0"/>
              </a:spcAft>
              <a:buSzPts val="1400"/>
              <a:buNone/>
              <a:defRPr/>
            </a:lvl4pPr>
            <a:lvl5pPr lvl="4" rtl="0" algn="r">
              <a:lnSpc>
                <a:spcPct val="100000"/>
              </a:lnSpc>
              <a:spcBef>
                <a:spcPts val="0"/>
              </a:spcBef>
              <a:spcAft>
                <a:spcPts val="0"/>
              </a:spcAft>
              <a:buSzPts val="1400"/>
              <a:buNone/>
              <a:defRPr/>
            </a:lvl5pPr>
            <a:lvl6pPr lvl="5" rtl="0" algn="r">
              <a:lnSpc>
                <a:spcPct val="100000"/>
              </a:lnSpc>
              <a:spcBef>
                <a:spcPts val="0"/>
              </a:spcBef>
              <a:spcAft>
                <a:spcPts val="0"/>
              </a:spcAft>
              <a:buSzPts val="1400"/>
              <a:buNone/>
              <a:defRPr/>
            </a:lvl6pPr>
            <a:lvl7pPr lvl="6" rtl="0" algn="r">
              <a:lnSpc>
                <a:spcPct val="100000"/>
              </a:lnSpc>
              <a:spcBef>
                <a:spcPts val="0"/>
              </a:spcBef>
              <a:spcAft>
                <a:spcPts val="0"/>
              </a:spcAft>
              <a:buSzPts val="1400"/>
              <a:buNone/>
              <a:defRPr/>
            </a:lvl7pPr>
            <a:lvl8pPr lvl="7" rtl="0" algn="r">
              <a:lnSpc>
                <a:spcPct val="100000"/>
              </a:lnSpc>
              <a:spcBef>
                <a:spcPts val="0"/>
              </a:spcBef>
              <a:spcAft>
                <a:spcPts val="0"/>
              </a:spcAft>
              <a:buSzPts val="1400"/>
              <a:buNone/>
              <a:defRPr/>
            </a:lvl8pPr>
            <a:lvl9pPr lvl="8" rtl="0" algn="r">
              <a:lnSpc>
                <a:spcPct val="100000"/>
              </a:lnSpc>
              <a:spcBef>
                <a:spcPts val="0"/>
              </a:spcBef>
              <a:spcAft>
                <a:spcPts val="0"/>
              </a:spcAft>
              <a:buSzPts val="1400"/>
              <a:buNone/>
              <a:defRPr/>
            </a:lvl9pPr>
          </a:lstStyle>
          <a:p/>
        </p:txBody>
      </p:sp>
      <p:sp>
        <p:nvSpPr>
          <p:cNvPr id="1356" name="Google Shape;1356;p20"/>
          <p:cNvSpPr txBox="1"/>
          <p:nvPr>
            <p:ph type="title"/>
          </p:nvPr>
        </p:nvSpPr>
        <p:spPr>
          <a:xfrm>
            <a:off x="1224725" y="1581150"/>
            <a:ext cx="3858900" cy="1057800"/>
          </a:xfrm>
          <a:prstGeom prst="rect">
            <a:avLst/>
          </a:prstGeom>
          <a:ln>
            <a:noFill/>
          </a:ln>
        </p:spPr>
        <p:txBody>
          <a:bodyPr anchorCtr="0" anchor="ctr" bIns="91425" lIns="91425" spcFirstLastPara="1" rIns="91425" wrap="square" tIns="91425">
            <a:noAutofit/>
          </a:bodyPr>
          <a:lstStyle>
            <a:lvl1pPr lvl="0" rtl="0" algn="r">
              <a:spcBef>
                <a:spcPts val="0"/>
              </a:spcBef>
              <a:spcAft>
                <a:spcPts val="0"/>
              </a:spcAft>
              <a:buSzPts val="3600"/>
              <a:buNone/>
              <a:defRPr sz="3600">
                <a:solidFill>
                  <a:schemeClr val="lt2"/>
                </a:solidFill>
              </a:defRPr>
            </a:lvl1pPr>
            <a:lvl2pPr lvl="1" rtl="0" algn="r">
              <a:spcBef>
                <a:spcPts val="0"/>
              </a:spcBef>
              <a:spcAft>
                <a:spcPts val="0"/>
              </a:spcAft>
              <a:buSzPts val="3600"/>
              <a:buNone/>
              <a:defRPr sz="3600"/>
            </a:lvl2pPr>
            <a:lvl3pPr lvl="2" rtl="0" algn="r">
              <a:spcBef>
                <a:spcPts val="0"/>
              </a:spcBef>
              <a:spcAft>
                <a:spcPts val="0"/>
              </a:spcAft>
              <a:buSzPts val="3600"/>
              <a:buNone/>
              <a:defRPr sz="3600"/>
            </a:lvl3pPr>
            <a:lvl4pPr lvl="3" rtl="0" algn="r">
              <a:spcBef>
                <a:spcPts val="0"/>
              </a:spcBef>
              <a:spcAft>
                <a:spcPts val="0"/>
              </a:spcAft>
              <a:buSzPts val="3600"/>
              <a:buNone/>
              <a:defRPr sz="3600"/>
            </a:lvl4pPr>
            <a:lvl5pPr lvl="4" rtl="0" algn="r">
              <a:spcBef>
                <a:spcPts val="0"/>
              </a:spcBef>
              <a:spcAft>
                <a:spcPts val="0"/>
              </a:spcAft>
              <a:buSzPts val="3600"/>
              <a:buNone/>
              <a:defRPr sz="3600"/>
            </a:lvl5pPr>
            <a:lvl6pPr lvl="5" rtl="0" algn="r">
              <a:spcBef>
                <a:spcPts val="0"/>
              </a:spcBef>
              <a:spcAft>
                <a:spcPts val="0"/>
              </a:spcAft>
              <a:buSzPts val="3600"/>
              <a:buNone/>
              <a:defRPr sz="3600"/>
            </a:lvl6pPr>
            <a:lvl7pPr lvl="6" rtl="0" algn="r">
              <a:spcBef>
                <a:spcPts val="0"/>
              </a:spcBef>
              <a:spcAft>
                <a:spcPts val="0"/>
              </a:spcAft>
              <a:buSzPts val="3600"/>
              <a:buNone/>
              <a:defRPr sz="3600"/>
            </a:lvl7pPr>
            <a:lvl8pPr lvl="7" rtl="0" algn="r">
              <a:spcBef>
                <a:spcPts val="0"/>
              </a:spcBef>
              <a:spcAft>
                <a:spcPts val="0"/>
              </a:spcAft>
              <a:buSzPts val="3600"/>
              <a:buNone/>
              <a:defRPr sz="3600"/>
            </a:lvl8pPr>
            <a:lvl9pPr lvl="8" rtl="0" algn="r">
              <a:spcBef>
                <a:spcPts val="0"/>
              </a:spcBef>
              <a:spcAft>
                <a:spcPts val="0"/>
              </a:spcAft>
              <a:buSzPts val="3600"/>
              <a:buNone/>
              <a:defRPr sz="36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6" name="Shape 86"/>
        <p:cNvGrpSpPr/>
        <p:nvPr/>
      </p:nvGrpSpPr>
      <p:grpSpPr>
        <a:xfrm>
          <a:off x="0" y="0"/>
          <a:ext cx="0" cy="0"/>
          <a:chOff x="0" y="0"/>
          <a:chExt cx="0" cy="0"/>
        </a:xfrm>
      </p:grpSpPr>
      <p:grpSp>
        <p:nvGrpSpPr>
          <p:cNvPr id="87" name="Google Shape;87;p3"/>
          <p:cNvGrpSpPr/>
          <p:nvPr/>
        </p:nvGrpSpPr>
        <p:grpSpPr>
          <a:xfrm>
            <a:off x="7862425" y="-128300"/>
            <a:ext cx="701700" cy="705900"/>
            <a:chOff x="6684000" y="3862500"/>
            <a:chExt cx="701700" cy="705900"/>
          </a:xfrm>
        </p:grpSpPr>
        <p:sp>
          <p:nvSpPr>
            <p:cNvPr id="88" name="Google Shape;88;p3"/>
            <p:cNvSpPr/>
            <p:nvPr/>
          </p:nvSpPr>
          <p:spPr>
            <a:xfrm>
              <a:off x="6684000" y="4098575"/>
              <a:ext cx="701700" cy="233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3"/>
            <p:cNvSpPr/>
            <p:nvPr/>
          </p:nvSpPr>
          <p:spPr>
            <a:xfrm>
              <a:off x="6918600" y="3862500"/>
              <a:ext cx="234600" cy="70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 name="Google Shape;90;p3"/>
          <p:cNvGrpSpPr/>
          <p:nvPr/>
        </p:nvGrpSpPr>
        <p:grpSpPr>
          <a:xfrm>
            <a:off x="120375" y="345950"/>
            <a:ext cx="1408200" cy="1418400"/>
            <a:chOff x="120225" y="808300"/>
            <a:chExt cx="1408200" cy="1418400"/>
          </a:xfrm>
        </p:grpSpPr>
        <p:sp>
          <p:nvSpPr>
            <p:cNvPr id="91" name="Google Shape;91;p3"/>
            <p:cNvSpPr/>
            <p:nvPr/>
          </p:nvSpPr>
          <p:spPr>
            <a:xfrm>
              <a:off x="120225" y="1285400"/>
              <a:ext cx="1408200" cy="4692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3"/>
            <p:cNvSpPr/>
            <p:nvPr/>
          </p:nvSpPr>
          <p:spPr>
            <a:xfrm>
              <a:off x="589050" y="808300"/>
              <a:ext cx="470100" cy="1418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 name="Google Shape;93;p3"/>
          <p:cNvGrpSpPr/>
          <p:nvPr/>
        </p:nvGrpSpPr>
        <p:grpSpPr>
          <a:xfrm>
            <a:off x="8325600" y="3381825"/>
            <a:ext cx="1408200" cy="1418400"/>
            <a:chOff x="120225" y="808300"/>
            <a:chExt cx="1408200" cy="1418400"/>
          </a:xfrm>
        </p:grpSpPr>
        <p:sp>
          <p:nvSpPr>
            <p:cNvPr id="94" name="Google Shape;94;p3"/>
            <p:cNvSpPr/>
            <p:nvPr/>
          </p:nvSpPr>
          <p:spPr>
            <a:xfrm>
              <a:off x="120225" y="1285400"/>
              <a:ext cx="1408200" cy="4692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3"/>
            <p:cNvSpPr/>
            <p:nvPr/>
          </p:nvSpPr>
          <p:spPr>
            <a:xfrm>
              <a:off x="589050" y="808300"/>
              <a:ext cx="470100" cy="1418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 name="Google Shape;96;p3"/>
          <p:cNvGrpSpPr/>
          <p:nvPr/>
        </p:nvGrpSpPr>
        <p:grpSpPr>
          <a:xfrm>
            <a:off x="826875" y="3862675"/>
            <a:ext cx="701700" cy="705900"/>
            <a:chOff x="6684000" y="3862500"/>
            <a:chExt cx="701700" cy="705900"/>
          </a:xfrm>
        </p:grpSpPr>
        <p:sp>
          <p:nvSpPr>
            <p:cNvPr id="97" name="Google Shape;97;p3"/>
            <p:cNvSpPr/>
            <p:nvPr/>
          </p:nvSpPr>
          <p:spPr>
            <a:xfrm>
              <a:off x="6684000" y="4098575"/>
              <a:ext cx="701700" cy="233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3"/>
            <p:cNvSpPr/>
            <p:nvPr/>
          </p:nvSpPr>
          <p:spPr>
            <a:xfrm>
              <a:off x="6918600" y="3862500"/>
              <a:ext cx="234600" cy="70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 name="Google Shape;99;p3"/>
          <p:cNvGrpSpPr/>
          <p:nvPr/>
        </p:nvGrpSpPr>
        <p:grpSpPr>
          <a:xfrm>
            <a:off x="-350850" y="2698150"/>
            <a:ext cx="701700" cy="705900"/>
            <a:chOff x="6684000" y="3862500"/>
            <a:chExt cx="701700" cy="705900"/>
          </a:xfrm>
        </p:grpSpPr>
        <p:sp>
          <p:nvSpPr>
            <p:cNvPr id="100" name="Google Shape;100;p3"/>
            <p:cNvSpPr/>
            <p:nvPr/>
          </p:nvSpPr>
          <p:spPr>
            <a:xfrm>
              <a:off x="6684000" y="4098575"/>
              <a:ext cx="701700" cy="233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3"/>
            <p:cNvSpPr/>
            <p:nvPr/>
          </p:nvSpPr>
          <p:spPr>
            <a:xfrm>
              <a:off x="6918600" y="3862500"/>
              <a:ext cx="234600" cy="70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 name="Google Shape;102;p3"/>
          <p:cNvGrpSpPr/>
          <p:nvPr/>
        </p:nvGrpSpPr>
        <p:grpSpPr>
          <a:xfrm>
            <a:off x="-92602" y="-87425"/>
            <a:ext cx="9236363" cy="5230400"/>
            <a:chOff x="-92602" y="-87425"/>
            <a:chExt cx="9236363" cy="5230400"/>
          </a:xfrm>
        </p:grpSpPr>
        <p:grpSp>
          <p:nvGrpSpPr>
            <p:cNvPr id="103" name="Google Shape;103;p3"/>
            <p:cNvGrpSpPr/>
            <p:nvPr/>
          </p:nvGrpSpPr>
          <p:grpSpPr>
            <a:xfrm>
              <a:off x="-92602" y="102654"/>
              <a:ext cx="9236363" cy="4942725"/>
              <a:chOff x="3913600" y="56400"/>
              <a:chExt cx="5230400" cy="4942725"/>
            </a:xfrm>
          </p:grpSpPr>
          <p:sp>
            <p:nvSpPr>
              <p:cNvPr id="104" name="Google Shape;104;p3"/>
              <p:cNvSpPr/>
              <p:nvPr/>
            </p:nvSpPr>
            <p:spPr>
              <a:xfrm>
                <a:off x="3913600" y="3805925"/>
                <a:ext cx="5230400" cy="23575"/>
              </a:xfrm>
              <a:custGeom>
                <a:rect b="b" l="l" r="r" t="t"/>
                <a:pathLst>
                  <a:path extrusionOk="0" h="943" w="209216">
                    <a:moveTo>
                      <a:pt x="0" y="0"/>
                    </a:moveTo>
                    <a:lnTo>
                      <a:pt x="209215" y="0"/>
                    </a:lnTo>
                    <a:lnTo>
                      <a:pt x="209215" y="942"/>
                    </a:lnTo>
                    <a:lnTo>
                      <a:pt x="0" y="942"/>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3"/>
              <p:cNvSpPr/>
              <p:nvPr/>
            </p:nvSpPr>
            <p:spPr>
              <a:xfrm>
                <a:off x="3913600" y="3571050"/>
                <a:ext cx="5230400" cy="23575"/>
              </a:xfrm>
              <a:custGeom>
                <a:rect b="b" l="l" r="r" t="t"/>
                <a:pathLst>
                  <a:path extrusionOk="0" h="943" w="209216">
                    <a:moveTo>
                      <a:pt x="0" y="1"/>
                    </a:moveTo>
                    <a:lnTo>
                      <a:pt x="209215" y="1"/>
                    </a:lnTo>
                    <a:lnTo>
                      <a:pt x="209215" y="942"/>
                    </a:lnTo>
                    <a:lnTo>
                      <a:pt x="0" y="942"/>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3"/>
              <p:cNvSpPr/>
              <p:nvPr/>
            </p:nvSpPr>
            <p:spPr>
              <a:xfrm>
                <a:off x="3913600" y="3336700"/>
                <a:ext cx="5230400" cy="23575"/>
              </a:xfrm>
              <a:custGeom>
                <a:rect b="b" l="l" r="r" t="t"/>
                <a:pathLst>
                  <a:path extrusionOk="0" h="943" w="209216">
                    <a:moveTo>
                      <a:pt x="0" y="1"/>
                    </a:moveTo>
                    <a:lnTo>
                      <a:pt x="209215" y="1"/>
                    </a:lnTo>
                    <a:lnTo>
                      <a:pt x="209215" y="943"/>
                    </a:lnTo>
                    <a:lnTo>
                      <a:pt x="0" y="943"/>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3"/>
              <p:cNvSpPr/>
              <p:nvPr/>
            </p:nvSpPr>
            <p:spPr>
              <a:xfrm>
                <a:off x="3913600" y="3101850"/>
                <a:ext cx="5230400" cy="23550"/>
              </a:xfrm>
              <a:custGeom>
                <a:rect b="b" l="l" r="r" t="t"/>
                <a:pathLst>
                  <a:path extrusionOk="0" h="942" w="209216">
                    <a:moveTo>
                      <a:pt x="0" y="0"/>
                    </a:moveTo>
                    <a:lnTo>
                      <a:pt x="209215" y="0"/>
                    </a:lnTo>
                    <a:lnTo>
                      <a:pt x="209215" y="942"/>
                    </a:lnTo>
                    <a:lnTo>
                      <a:pt x="0" y="942"/>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3"/>
              <p:cNvSpPr/>
              <p:nvPr/>
            </p:nvSpPr>
            <p:spPr>
              <a:xfrm>
                <a:off x="3913600" y="2867500"/>
                <a:ext cx="5230400" cy="23575"/>
              </a:xfrm>
              <a:custGeom>
                <a:rect b="b" l="l" r="r" t="t"/>
                <a:pathLst>
                  <a:path extrusionOk="0" h="943" w="209216">
                    <a:moveTo>
                      <a:pt x="0" y="1"/>
                    </a:moveTo>
                    <a:lnTo>
                      <a:pt x="209215" y="1"/>
                    </a:lnTo>
                    <a:lnTo>
                      <a:pt x="209215" y="942"/>
                    </a:lnTo>
                    <a:lnTo>
                      <a:pt x="0" y="942"/>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3"/>
              <p:cNvSpPr/>
              <p:nvPr/>
            </p:nvSpPr>
            <p:spPr>
              <a:xfrm>
                <a:off x="3913600" y="2633150"/>
                <a:ext cx="5230400" cy="23575"/>
              </a:xfrm>
              <a:custGeom>
                <a:rect b="b" l="l" r="r" t="t"/>
                <a:pathLst>
                  <a:path extrusionOk="0" h="943" w="209216">
                    <a:moveTo>
                      <a:pt x="0" y="1"/>
                    </a:moveTo>
                    <a:lnTo>
                      <a:pt x="209215" y="1"/>
                    </a:lnTo>
                    <a:lnTo>
                      <a:pt x="209215" y="942"/>
                    </a:lnTo>
                    <a:lnTo>
                      <a:pt x="0" y="942"/>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3"/>
              <p:cNvSpPr/>
              <p:nvPr/>
            </p:nvSpPr>
            <p:spPr>
              <a:xfrm>
                <a:off x="3913600" y="2398800"/>
                <a:ext cx="5230400" cy="23575"/>
              </a:xfrm>
              <a:custGeom>
                <a:rect b="b" l="l" r="r" t="t"/>
                <a:pathLst>
                  <a:path extrusionOk="0" h="943" w="209216">
                    <a:moveTo>
                      <a:pt x="0" y="1"/>
                    </a:moveTo>
                    <a:lnTo>
                      <a:pt x="209215" y="1"/>
                    </a:lnTo>
                    <a:lnTo>
                      <a:pt x="209215" y="943"/>
                    </a:lnTo>
                    <a:lnTo>
                      <a:pt x="0" y="943"/>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3"/>
              <p:cNvSpPr/>
              <p:nvPr/>
            </p:nvSpPr>
            <p:spPr>
              <a:xfrm>
                <a:off x="3913600" y="2163950"/>
                <a:ext cx="5230400" cy="23550"/>
              </a:xfrm>
              <a:custGeom>
                <a:rect b="b" l="l" r="r" t="t"/>
                <a:pathLst>
                  <a:path extrusionOk="0" h="942" w="209216">
                    <a:moveTo>
                      <a:pt x="0" y="0"/>
                    </a:moveTo>
                    <a:lnTo>
                      <a:pt x="209215" y="0"/>
                    </a:lnTo>
                    <a:lnTo>
                      <a:pt x="209215" y="942"/>
                    </a:lnTo>
                    <a:lnTo>
                      <a:pt x="0" y="942"/>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3"/>
              <p:cNvSpPr/>
              <p:nvPr/>
            </p:nvSpPr>
            <p:spPr>
              <a:xfrm>
                <a:off x="3913600" y="1929600"/>
                <a:ext cx="5230400" cy="23575"/>
              </a:xfrm>
              <a:custGeom>
                <a:rect b="b" l="l" r="r" t="t"/>
                <a:pathLst>
                  <a:path extrusionOk="0" h="943" w="209216">
                    <a:moveTo>
                      <a:pt x="0" y="0"/>
                    </a:moveTo>
                    <a:lnTo>
                      <a:pt x="209215" y="0"/>
                    </a:lnTo>
                    <a:lnTo>
                      <a:pt x="209215" y="942"/>
                    </a:lnTo>
                    <a:lnTo>
                      <a:pt x="0" y="942"/>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3"/>
              <p:cNvSpPr/>
              <p:nvPr/>
            </p:nvSpPr>
            <p:spPr>
              <a:xfrm>
                <a:off x="3913600" y="1695250"/>
                <a:ext cx="5230400" cy="23575"/>
              </a:xfrm>
              <a:custGeom>
                <a:rect b="b" l="l" r="r" t="t"/>
                <a:pathLst>
                  <a:path extrusionOk="0" h="943" w="209216">
                    <a:moveTo>
                      <a:pt x="0" y="1"/>
                    </a:moveTo>
                    <a:lnTo>
                      <a:pt x="209215" y="1"/>
                    </a:lnTo>
                    <a:lnTo>
                      <a:pt x="209215" y="942"/>
                    </a:lnTo>
                    <a:lnTo>
                      <a:pt x="0" y="942"/>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3"/>
              <p:cNvSpPr/>
              <p:nvPr/>
            </p:nvSpPr>
            <p:spPr>
              <a:xfrm>
                <a:off x="3913600" y="1460375"/>
                <a:ext cx="5230400" cy="23575"/>
              </a:xfrm>
              <a:custGeom>
                <a:rect b="b" l="l" r="r" t="t"/>
                <a:pathLst>
                  <a:path extrusionOk="0" h="943" w="209216">
                    <a:moveTo>
                      <a:pt x="0" y="1"/>
                    </a:moveTo>
                    <a:lnTo>
                      <a:pt x="209215" y="1"/>
                    </a:lnTo>
                    <a:lnTo>
                      <a:pt x="209215" y="943"/>
                    </a:lnTo>
                    <a:lnTo>
                      <a:pt x="0" y="943"/>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3"/>
              <p:cNvSpPr/>
              <p:nvPr/>
            </p:nvSpPr>
            <p:spPr>
              <a:xfrm>
                <a:off x="3913600" y="1226050"/>
                <a:ext cx="5230400" cy="23550"/>
              </a:xfrm>
              <a:custGeom>
                <a:rect b="b" l="l" r="r" t="t"/>
                <a:pathLst>
                  <a:path extrusionOk="0" h="942" w="209216">
                    <a:moveTo>
                      <a:pt x="0" y="0"/>
                    </a:moveTo>
                    <a:lnTo>
                      <a:pt x="209215" y="0"/>
                    </a:lnTo>
                    <a:lnTo>
                      <a:pt x="209215" y="942"/>
                    </a:lnTo>
                    <a:lnTo>
                      <a:pt x="0" y="942"/>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3"/>
              <p:cNvSpPr/>
              <p:nvPr/>
            </p:nvSpPr>
            <p:spPr>
              <a:xfrm>
                <a:off x="3913600" y="4976075"/>
                <a:ext cx="5230400" cy="23050"/>
              </a:xfrm>
              <a:custGeom>
                <a:rect b="b" l="l" r="r" t="t"/>
                <a:pathLst>
                  <a:path extrusionOk="0" h="922" w="209216">
                    <a:moveTo>
                      <a:pt x="0" y="1"/>
                    </a:moveTo>
                    <a:lnTo>
                      <a:pt x="209215" y="1"/>
                    </a:lnTo>
                    <a:lnTo>
                      <a:pt x="209215" y="921"/>
                    </a:lnTo>
                    <a:lnTo>
                      <a:pt x="0" y="92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3"/>
              <p:cNvSpPr/>
              <p:nvPr/>
            </p:nvSpPr>
            <p:spPr>
              <a:xfrm>
                <a:off x="3913600" y="4741725"/>
                <a:ext cx="5230400" cy="23050"/>
              </a:xfrm>
              <a:custGeom>
                <a:rect b="b" l="l" r="r" t="t"/>
                <a:pathLst>
                  <a:path extrusionOk="0" h="922" w="209216">
                    <a:moveTo>
                      <a:pt x="0" y="1"/>
                    </a:moveTo>
                    <a:lnTo>
                      <a:pt x="209215" y="1"/>
                    </a:lnTo>
                    <a:lnTo>
                      <a:pt x="209215" y="921"/>
                    </a:lnTo>
                    <a:lnTo>
                      <a:pt x="0" y="92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3"/>
              <p:cNvSpPr/>
              <p:nvPr/>
            </p:nvSpPr>
            <p:spPr>
              <a:xfrm>
                <a:off x="3913600" y="4507900"/>
                <a:ext cx="5230400" cy="23050"/>
              </a:xfrm>
              <a:custGeom>
                <a:rect b="b" l="l" r="r" t="t"/>
                <a:pathLst>
                  <a:path extrusionOk="0" h="922" w="209216">
                    <a:moveTo>
                      <a:pt x="0" y="1"/>
                    </a:moveTo>
                    <a:lnTo>
                      <a:pt x="209215" y="1"/>
                    </a:lnTo>
                    <a:lnTo>
                      <a:pt x="209215" y="922"/>
                    </a:lnTo>
                    <a:lnTo>
                      <a:pt x="0" y="922"/>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3"/>
              <p:cNvSpPr/>
              <p:nvPr/>
            </p:nvSpPr>
            <p:spPr>
              <a:xfrm>
                <a:off x="3913600" y="4274625"/>
                <a:ext cx="5230400" cy="22500"/>
              </a:xfrm>
              <a:custGeom>
                <a:rect b="b" l="l" r="r" t="t"/>
                <a:pathLst>
                  <a:path extrusionOk="0" h="900" w="209216">
                    <a:moveTo>
                      <a:pt x="0" y="0"/>
                    </a:moveTo>
                    <a:lnTo>
                      <a:pt x="209215" y="0"/>
                    </a:lnTo>
                    <a:lnTo>
                      <a:pt x="209215" y="900"/>
                    </a:lnTo>
                    <a:lnTo>
                      <a:pt x="0" y="90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3"/>
              <p:cNvSpPr/>
              <p:nvPr/>
            </p:nvSpPr>
            <p:spPr>
              <a:xfrm>
                <a:off x="3913600" y="4040275"/>
                <a:ext cx="5230400" cy="23025"/>
              </a:xfrm>
              <a:custGeom>
                <a:rect b="b" l="l" r="r" t="t"/>
                <a:pathLst>
                  <a:path extrusionOk="0" h="921" w="209216">
                    <a:moveTo>
                      <a:pt x="0" y="0"/>
                    </a:moveTo>
                    <a:lnTo>
                      <a:pt x="209215" y="0"/>
                    </a:lnTo>
                    <a:lnTo>
                      <a:pt x="209215" y="921"/>
                    </a:lnTo>
                    <a:lnTo>
                      <a:pt x="0" y="92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3"/>
              <p:cNvSpPr/>
              <p:nvPr/>
            </p:nvSpPr>
            <p:spPr>
              <a:xfrm>
                <a:off x="3913600" y="992225"/>
                <a:ext cx="5230400" cy="23025"/>
              </a:xfrm>
              <a:custGeom>
                <a:rect b="b" l="l" r="r" t="t"/>
                <a:pathLst>
                  <a:path extrusionOk="0" h="921" w="209216">
                    <a:moveTo>
                      <a:pt x="0" y="0"/>
                    </a:moveTo>
                    <a:lnTo>
                      <a:pt x="209215" y="0"/>
                    </a:lnTo>
                    <a:lnTo>
                      <a:pt x="209215" y="921"/>
                    </a:lnTo>
                    <a:lnTo>
                      <a:pt x="0" y="92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3"/>
              <p:cNvSpPr/>
              <p:nvPr/>
            </p:nvSpPr>
            <p:spPr>
              <a:xfrm>
                <a:off x="3913600" y="757875"/>
                <a:ext cx="5230400" cy="23050"/>
              </a:xfrm>
              <a:custGeom>
                <a:rect b="b" l="l" r="r" t="t"/>
                <a:pathLst>
                  <a:path extrusionOk="0" h="922" w="209216">
                    <a:moveTo>
                      <a:pt x="0" y="1"/>
                    </a:moveTo>
                    <a:lnTo>
                      <a:pt x="209215" y="1"/>
                    </a:lnTo>
                    <a:lnTo>
                      <a:pt x="209215" y="921"/>
                    </a:lnTo>
                    <a:lnTo>
                      <a:pt x="0" y="92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3"/>
              <p:cNvSpPr/>
              <p:nvPr/>
            </p:nvSpPr>
            <p:spPr>
              <a:xfrm>
                <a:off x="3913600" y="524050"/>
                <a:ext cx="5230400" cy="23050"/>
              </a:xfrm>
              <a:custGeom>
                <a:rect b="b" l="l" r="r" t="t"/>
                <a:pathLst>
                  <a:path extrusionOk="0" h="922" w="209216">
                    <a:moveTo>
                      <a:pt x="0" y="1"/>
                    </a:moveTo>
                    <a:lnTo>
                      <a:pt x="209215" y="1"/>
                    </a:lnTo>
                    <a:lnTo>
                      <a:pt x="209215" y="921"/>
                    </a:lnTo>
                    <a:lnTo>
                      <a:pt x="0" y="92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3"/>
              <p:cNvSpPr/>
              <p:nvPr/>
            </p:nvSpPr>
            <p:spPr>
              <a:xfrm>
                <a:off x="3913600" y="290225"/>
                <a:ext cx="5230400" cy="23050"/>
              </a:xfrm>
              <a:custGeom>
                <a:rect b="b" l="l" r="r" t="t"/>
                <a:pathLst>
                  <a:path extrusionOk="0" h="922" w="209216">
                    <a:moveTo>
                      <a:pt x="0" y="1"/>
                    </a:moveTo>
                    <a:lnTo>
                      <a:pt x="209215" y="1"/>
                    </a:lnTo>
                    <a:lnTo>
                      <a:pt x="209215" y="921"/>
                    </a:lnTo>
                    <a:lnTo>
                      <a:pt x="0" y="92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3"/>
              <p:cNvSpPr/>
              <p:nvPr/>
            </p:nvSpPr>
            <p:spPr>
              <a:xfrm>
                <a:off x="3913600" y="56400"/>
                <a:ext cx="5230400" cy="23050"/>
              </a:xfrm>
              <a:custGeom>
                <a:rect b="b" l="l" r="r" t="t"/>
                <a:pathLst>
                  <a:path extrusionOk="0" h="922" w="209216">
                    <a:moveTo>
                      <a:pt x="0" y="1"/>
                    </a:moveTo>
                    <a:lnTo>
                      <a:pt x="209215" y="1"/>
                    </a:lnTo>
                    <a:lnTo>
                      <a:pt x="209215" y="922"/>
                    </a:lnTo>
                    <a:lnTo>
                      <a:pt x="0" y="922"/>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6" name="Google Shape;126;p3"/>
            <p:cNvGrpSpPr/>
            <p:nvPr/>
          </p:nvGrpSpPr>
          <p:grpSpPr>
            <a:xfrm>
              <a:off x="108223" y="-87425"/>
              <a:ext cx="8931123" cy="5230400"/>
              <a:chOff x="32023" y="-87425"/>
              <a:chExt cx="8931123" cy="5230400"/>
            </a:xfrm>
          </p:grpSpPr>
          <p:grpSp>
            <p:nvGrpSpPr>
              <p:cNvPr id="127" name="Google Shape;127;p3"/>
              <p:cNvGrpSpPr/>
              <p:nvPr/>
            </p:nvGrpSpPr>
            <p:grpSpPr>
              <a:xfrm>
                <a:off x="4020421" y="-87425"/>
                <a:ext cx="4942725" cy="5230400"/>
                <a:chOff x="4057425" y="-87425"/>
                <a:chExt cx="4942725" cy="5230400"/>
              </a:xfrm>
            </p:grpSpPr>
            <p:sp>
              <p:nvSpPr>
                <p:cNvPr id="128" name="Google Shape;128;p3"/>
                <p:cNvSpPr/>
                <p:nvPr/>
              </p:nvSpPr>
              <p:spPr>
                <a:xfrm>
                  <a:off x="7806950" y="-87425"/>
                  <a:ext cx="23575" cy="5230400"/>
                </a:xfrm>
                <a:custGeom>
                  <a:rect b="b" l="l" r="r" t="t"/>
                  <a:pathLst>
                    <a:path extrusionOk="0" h="209216" w="943">
                      <a:moveTo>
                        <a:pt x="0" y="0"/>
                      </a:moveTo>
                      <a:lnTo>
                        <a:pt x="942" y="0"/>
                      </a:lnTo>
                      <a:lnTo>
                        <a:pt x="942"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3"/>
                <p:cNvSpPr/>
                <p:nvPr/>
              </p:nvSpPr>
              <p:spPr>
                <a:xfrm>
                  <a:off x="7572075" y="-87425"/>
                  <a:ext cx="23575" cy="5230400"/>
                </a:xfrm>
                <a:custGeom>
                  <a:rect b="b" l="l" r="r" t="t"/>
                  <a:pathLst>
                    <a:path extrusionOk="0" h="209216" w="943">
                      <a:moveTo>
                        <a:pt x="1" y="0"/>
                      </a:moveTo>
                      <a:lnTo>
                        <a:pt x="942" y="0"/>
                      </a:lnTo>
                      <a:lnTo>
                        <a:pt x="942"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3"/>
                <p:cNvSpPr/>
                <p:nvPr/>
              </p:nvSpPr>
              <p:spPr>
                <a:xfrm>
                  <a:off x="7337725" y="-87425"/>
                  <a:ext cx="23575" cy="5230400"/>
                </a:xfrm>
                <a:custGeom>
                  <a:rect b="b" l="l" r="r" t="t"/>
                  <a:pathLst>
                    <a:path extrusionOk="0" h="209216" w="943">
                      <a:moveTo>
                        <a:pt x="1" y="0"/>
                      </a:moveTo>
                      <a:lnTo>
                        <a:pt x="943" y="0"/>
                      </a:lnTo>
                      <a:lnTo>
                        <a:pt x="943"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3"/>
                <p:cNvSpPr/>
                <p:nvPr/>
              </p:nvSpPr>
              <p:spPr>
                <a:xfrm>
                  <a:off x="7102875" y="-87425"/>
                  <a:ext cx="23550" cy="5230400"/>
                </a:xfrm>
                <a:custGeom>
                  <a:rect b="b" l="l" r="r" t="t"/>
                  <a:pathLst>
                    <a:path extrusionOk="0" h="209216" w="942">
                      <a:moveTo>
                        <a:pt x="0" y="0"/>
                      </a:moveTo>
                      <a:lnTo>
                        <a:pt x="942" y="0"/>
                      </a:lnTo>
                      <a:lnTo>
                        <a:pt x="942"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3"/>
                <p:cNvSpPr/>
                <p:nvPr/>
              </p:nvSpPr>
              <p:spPr>
                <a:xfrm>
                  <a:off x="6868525" y="-87425"/>
                  <a:ext cx="23575" cy="5230400"/>
                </a:xfrm>
                <a:custGeom>
                  <a:rect b="b" l="l" r="r" t="t"/>
                  <a:pathLst>
                    <a:path extrusionOk="0" h="209216" w="943">
                      <a:moveTo>
                        <a:pt x="1" y="0"/>
                      </a:moveTo>
                      <a:lnTo>
                        <a:pt x="942" y="0"/>
                      </a:lnTo>
                      <a:lnTo>
                        <a:pt x="942"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3"/>
                <p:cNvSpPr/>
                <p:nvPr/>
              </p:nvSpPr>
              <p:spPr>
                <a:xfrm>
                  <a:off x="6634175" y="-87425"/>
                  <a:ext cx="23575" cy="5230400"/>
                </a:xfrm>
                <a:custGeom>
                  <a:rect b="b" l="l" r="r" t="t"/>
                  <a:pathLst>
                    <a:path extrusionOk="0" h="209216" w="943">
                      <a:moveTo>
                        <a:pt x="1" y="0"/>
                      </a:moveTo>
                      <a:lnTo>
                        <a:pt x="942" y="0"/>
                      </a:lnTo>
                      <a:lnTo>
                        <a:pt x="942"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3"/>
                <p:cNvSpPr/>
                <p:nvPr/>
              </p:nvSpPr>
              <p:spPr>
                <a:xfrm>
                  <a:off x="6399825" y="-87425"/>
                  <a:ext cx="23575" cy="5230400"/>
                </a:xfrm>
                <a:custGeom>
                  <a:rect b="b" l="l" r="r" t="t"/>
                  <a:pathLst>
                    <a:path extrusionOk="0" h="209216" w="943">
                      <a:moveTo>
                        <a:pt x="1" y="0"/>
                      </a:moveTo>
                      <a:lnTo>
                        <a:pt x="943" y="0"/>
                      </a:lnTo>
                      <a:lnTo>
                        <a:pt x="943"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3"/>
                <p:cNvSpPr/>
                <p:nvPr/>
              </p:nvSpPr>
              <p:spPr>
                <a:xfrm>
                  <a:off x="6164975" y="-87425"/>
                  <a:ext cx="23550" cy="5230400"/>
                </a:xfrm>
                <a:custGeom>
                  <a:rect b="b" l="l" r="r" t="t"/>
                  <a:pathLst>
                    <a:path extrusionOk="0" h="209216" w="942">
                      <a:moveTo>
                        <a:pt x="0" y="0"/>
                      </a:moveTo>
                      <a:lnTo>
                        <a:pt x="942" y="0"/>
                      </a:lnTo>
                      <a:lnTo>
                        <a:pt x="942"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3"/>
                <p:cNvSpPr/>
                <p:nvPr/>
              </p:nvSpPr>
              <p:spPr>
                <a:xfrm>
                  <a:off x="5930625" y="-87425"/>
                  <a:ext cx="23575" cy="5230400"/>
                </a:xfrm>
                <a:custGeom>
                  <a:rect b="b" l="l" r="r" t="t"/>
                  <a:pathLst>
                    <a:path extrusionOk="0" h="209216" w="943">
                      <a:moveTo>
                        <a:pt x="0" y="0"/>
                      </a:moveTo>
                      <a:lnTo>
                        <a:pt x="942" y="0"/>
                      </a:lnTo>
                      <a:lnTo>
                        <a:pt x="942"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3"/>
                <p:cNvSpPr/>
                <p:nvPr/>
              </p:nvSpPr>
              <p:spPr>
                <a:xfrm>
                  <a:off x="5696275" y="-87425"/>
                  <a:ext cx="23575" cy="5230400"/>
                </a:xfrm>
                <a:custGeom>
                  <a:rect b="b" l="l" r="r" t="t"/>
                  <a:pathLst>
                    <a:path extrusionOk="0" h="209216" w="943">
                      <a:moveTo>
                        <a:pt x="1" y="0"/>
                      </a:moveTo>
                      <a:lnTo>
                        <a:pt x="942" y="0"/>
                      </a:lnTo>
                      <a:lnTo>
                        <a:pt x="942"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3"/>
                <p:cNvSpPr/>
                <p:nvPr/>
              </p:nvSpPr>
              <p:spPr>
                <a:xfrm>
                  <a:off x="5461400" y="-87425"/>
                  <a:ext cx="23575" cy="5230400"/>
                </a:xfrm>
                <a:custGeom>
                  <a:rect b="b" l="l" r="r" t="t"/>
                  <a:pathLst>
                    <a:path extrusionOk="0" h="209216" w="943">
                      <a:moveTo>
                        <a:pt x="1" y="0"/>
                      </a:moveTo>
                      <a:lnTo>
                        <a:pt x="943" y="0"/>
                      </a:lnTo>
                      <a:lnTo>
                        <a:pt x="943"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3"/>
                <p:cNvSpPr/>
                <p:nvPr/>
              </p:nvSpPr>
              <p:spPr>
                <a:xfrm>
                  <a:off x="5227075" y="-87425"/>
                  <a:ext cx="23550" cy="5230400"/>
                </a:xfrm>
                <a:custGeom>
                  <a:rect b="b" l="l" r="r" t="t"/>
                  <a:pathLst>
                    <a:path extrusionOk="0" h="209216" w="942">
                      <a:moveTo>
                        <a:pt x="0" y="0"/>
                      </a:moveTo>
                      <a:lnTo>
                        <a:pt x="942" y="0"/>
                      </a:lnTo>
                      <a:lnTo>
                        <a:pt x="942"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3"/>
                <p:cNvSpPr/>
                <p:nvPr/>
              </p:nvSpPr>
              <p:spPr>
                <a:xfrm>
                  <a:off x="8977100" y="-87425"/>
                  <a:ext cx="23050" cy="5230400"/>
                </a:xfrm>
                <a:custGeom>
                  <a:rect b="b" l="l" r="r" t="t"/>
                  <a:pathLst>
                    <a:path extrusionOk="0" h="209216" w="922">
                      <a:moveTo>
                        <a:pt x="1" y="0"/>
                      </a:moveTo>
                      <a:lnTo>
                        <a:pt x="921" y="0"/>
                      </a:lnTo>
                      <a:lnTo>
                        <a:pt x="921"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3"/>
                <p:cNvSpPr/>
                <p:nvPr/>
              </p:nvSpPr>
              <p:spPr>
                <a:xfrm>
                  <a:off x="8742750" y="-87425"/>
                  <a:ext cx="23050" cy="5230400"/>
                </a:xfrm>
                <a:custGeom>
                  <a:rect b="b" l="l" r="r" t="t"/>
                  <a:pathLst>
                    <a:path extrusionOk="0" h="209216" w="922">
                      <a:moveTo>
                        <a:pt x="1" y="0"/>
                      </a:moveTo>
                      <a:lnTo>
                        <a:pt x="921" y="0"/>
                      </a:lnTo>
                      <a:lnTo>
                        <a:pt x="921"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3"/>
                <p:cNvSpPr/>
                <p:nvPr/>
              </p:nvSpPr>
              <p:spPr>
                <a:xfrm>
                  <a:off x="8508925" y="-87425"/>
                  <a:ext cx="23050" cy="5230400"/>
                </a:xfrm>
                <a:custGeom>
                  <a:rect b="b" l="l" r="r" t="t"/>
                  <a:pathLst>
                    <a:path extrusionOk="0" h="209216" w="922">
                      <a:moveTo>
                        <a:pt x="1" y="0"/>
                      </a:moveTo>
                      <a:lnTo>
                        <a:pt x="922" y="0"/>
                      </a:lnTo>
                      <a:lnTo>
                        <a:pt x="922"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3"/>
                <p:cNvSpPr/>
                <p:nvPr/>
              </p:nvSpPr>
              <p:spPr>
                <a:xfrm>
                  <a:off x="8275650" y="-87425"/>
                  <a:ext cx="22500" cy="5230400"/>
                </a:xfrm>
                <a:custGeom>
                  <a:rect b="b" l="l" r="r" t="t"/>
                  <a:pathLst>
                    <a:path extrusionOk="0" h="209216" w="900">
                      <a:moveTo>
                        <a:pt x="0" y="0"/>
                      </a:moveTo>
                      <a:lnTo>
                        <a:pt x="900" y="0"/>
                      </a:lnTo>
                      <a:lnTo>
                        <a:pt x="900"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3"/>
                <p:cNvSpPr/>
                <p:nvPr/>
              </p:nvSpPr>
              <p:spPr>
                <a:xfrm>
                  <a:off x="8041300" y="-87425"/>
                  <a:ext cx="23025" cy="5230400"/>
                </a:xfrm>
                <a:custGeom>
                  <a:rect b="b" l="l" r="r" t="t"/>
                  <a:pathLst>
                    <a:path extrusionOk="0" h="209216" w="921">
                      <a:moveTo>
                        <a:pt x="0" y="0"/>
                      </a:moveTo>
                      <a:lnTo>
                        <a:pt x="921" y="0"/>
                      </a:lnTo>
                      <a:lnTo>
                        <a:pt x="921"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3"/>
                <p:cNvSpPr/>
                <p:nvPr/>
              </p:nvSpPr>
              <p:spPr>
                <a:xfrm>
                  <a:off x="4993250" y="-87425"/>
                  <a:ext cx="23025" cy="5230400"/>
                </a:xfrm>
                <a:custGeom>
                  <a:rect b="b" l="l" r="r" t="t"/>
                  <a:pathLst>
                    <a:path extrusionOk="0" h="209216" w="921">
                      <a:moveTo>
                        <a:pt x="0" y="0"/>
                      </a:moveTo>
                      <a:lnTo>
                        <a:pt x="921" y="0"/>
                      </a:lnTo>
                      <a:lnTo>
                        <a:pt x="921"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3"/>
                <p:cNvSpPr/>
                <p:nvPr/>
              </p:nvSpPr>
              <p:spPr>
                <a:xfrm>
                  <a:off x="4758900" y="-87425"/>
                  <a:ext cx="23050" cy="5230400"/>
                </a:xfrm>
                <a:custGeom>
                  <a:rect b="b" l="l" r="r" t="t"/>
                  <a:pathLst>
                    <a:path extrusionOk="0" h="209216" w="922">
                      <a:moveTo>
                        <a:pt x="1" y="0"/>
                      </a:moveTo>
                      <a:lnTo>
                        <a:pt x="921" y="0"/>
                      </a:lnTo>
                      <a:lnTo>
                        <a:pt x="921"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3"/>
                <p:cNvSpPr/>
                <p:nvPr/>
              </p:nvSpPr>
              <p:spPr>
                <a:xfrm>
                  <a:off x="4525075" y="-87425"/>
                  <a:ext cx="23050" cy="5230400"/>
                </a:xfrm>
                <a:custGeom>
                  <a:rect b="b" l="l" r="r" t="t"/>
                  <a:pathLst>
                    <a:path extrusionOk="0" h="209216" w="922">
                      <a:moveTo>
                        <a:pt x="1" y="0"/>
                      </a:moveTo>
                      <a:lnTo>
                        <a:pt x="921" y="0"/>
                      </a:lnTo>
                      <a:lnTo>
                        <a:pt x="921"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3"/>
                <p:cNvSpPr/>
                <p:nvPr/>
              </p:nvSpPr>
              <p:spPr>
                <a:xfrm>
                  <a:off x="4291250" y="-87425"/>
                  <a:ext cx="23050" cy="5230400"/>
                </a:xfrm>
                <a:custGeom>
                  <a:rect b="b" l="l" r="r" t="t"/>
                  <a:pathLst>
                    <a:path extrusionOk="0" h="209216" w="922">
                      <a:moveTo>
                        <a:pt x="1" y="0"/>
                      </a:moveTo>
                      <a:lnTo>
                        <a:pt x="921" y="0"/>
                      </a:lnTo>
                      <a:lnTo>
                        <a:pt x="921"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3"/>
                <p:cNvSpPr/>
                <p:nvPr/>
              </p:nvSpPr>
              <p:spPr>
                <a:xfrm>
                  <a:off x="4057425" y="-87425"/>
                  <a:ext cx="23050" cy="5230400"/>
                </a:xfrm>
                <a:custGeom>
                  <a:rect b="b" l="l" r="r" t="t"/>
                  <a:pathLst>
                    <a:path extrusionOk="0" h="209216" w="922">
                      <a:moveTo>
                        <a:pt x="1" y="0"/>
                      </a:moveTo>
                      <a:lnTo>
                        <a:pt x="922" y="0"/>
                      </a:lnTo>
                      <a:lnTo>
                        <a:pt x="922"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0" name="Google Shape;150;p3"/>
              <p:cNvGrpSpPr/>
              <p:nvPr/>
            </p:nvGrpSpPr>
            <p:grpSpPr>
              <a:xfrm>
                <a:off x="32023" y="-87425"/>
                <a:ext cx="3772550" cy="5230400"/>
                <a:chOff x="4993250" y="-87425"/>
                <a:chExt cx="3772550" cy="5230400"/>
              </a:xfrm>
            </p:grpSpPr>
            <p:sp>
              <p:nvSpPr>
                <p:cNvPr id="151" name="Google Shape;151;p3"/>
                <p:cNvSpPr/>
                <p:nvPr/>
              </p:nvSpPr>
              <p:spPr>
                <a:xfrm>
                  <a:off x="7806950" y="-87425"/>
                  <a:ext cx="23575" cy="5230400"/>
                </a:xfrm>
                <a:custGeom>
                  <a:rect b="b" l="l" r="r" t="t"/>
                  <a:pathLst>
                    <a:path extrusionOk="0" h="209216" w="943">
                      <a:moveTo>
                        <a:pt x="0" y="0"/>
                      </a:moveTo>
                      <a:lnTo>
                        <a:pt x="942" y="0"/>
                      </a:lnTo>
                      <a:lnTo>
                        <a:pt x="942"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3"/>
                <p:cNvSpPr/>
                <p:nvPr/>
              </p:nvSpPr>
              <p:spPr>
                <a:xfrm>
                  <a:off x="7572075" y="-87425"/>
                  <a:ext cx="23575" cy="5230400"/>
                </a:xfrm>
                <a:custGeom>
                  <a:rect b="b" l="l" r="r" t="t"/>
                  <a:pathLst>
                    <a:path extrusionOk="0" h="209216" w="943">
                      <a:moveTo>
                        <a:pt x="1" y="0"/>
                      </a:moveTo>
                      <a:lnTo>
                        <a:pt x="942" y="0"/>
                      </a:lnTo>
                      <a:lnTo>
                        <a:pt x="942"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3"/>
                <p:cNvSpPr/>
                <p:nvPr/>
              </p:nvSpPr>
              <p:spPr>
                <a:xfrm>
                  <a:off x="7337725" y="-87425"/>
                  <a:ext cx="23575" cy="5230400"/>
                </a:xfrm>
                <a:custGeom>
                  <a:rect b="b" l="l" r="r" t="t"/>
                  <a:pathLst>
                    <a:path extrusionOk="0" h="209216" w="943">
                      <a:moveTo>
                        <a:pt x="1" y="0"/>
                      </a:moveTo>
                      <a:lnTo>
                        <a:pt x="943" y="0"/>
                      </a:lnTo>
                      <a:lnTo>
                        <a:pt x="943"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3"/>
                <p:cNvSpPr/>
                <p:nvPr/>
              </p:nvSpPr>
              <p:spPr>
                <a:xfrm>
                  <a:off x="7102875" y="-87425"/>
                  <a:ext cx="23550" cy="5230400"/>
                </a:xfrm>
                <a:custGeom>
                  <a:rect b="b" l="l" r="r" t="t"/>
                  <a:pathLst>
                    <a:path extrusionOk="0" h="209216" w="942">
                      <a:moveTo>
                        <a:pt x="0" y="0"/>
                      </a:moveTo>
                      <a:lnTo>
                        <a:pt x="942" y="0"/>
                      </a:lnTo>
                      <a:lnTo>
                        <a:pt x="942"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3"/>
                <p:cNvSpPr/>
                <p:nvPr/>
              </p:nvSpPr>
              <p:spPr>
                <a:xfrm>
                  <a:off x="6868525" y="-87425"/>
                  <a:ext cx="23575" cy="5230400"/>
                </a:xfrm>
                <a:custGeom>
                  <a:rect b="b" l="l" r="r" t="t"/>
                  <a:pathLst>
                    <a:path extrusionOk="0" h="209216" w="943">
                      <a:moveTo>
                        <a:pt x="1" y="0"/>
                      </a:moveTo>
                      <a:lnTo>
                        <a:pt x="942" y="0"/>
                      </a:lnTo>
                      <a:lnTo>
                        <a:pt x="942"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3"/>
                <p:cNvSpPr/>
                <p:nvPr/>
              </p:nvSpPr>
              <p:spPr>
                <a:xfrm>
                  <a:off x="6634175" y="-87425"/>
                  <a:ext cx="23575" cy="5230400"/>
                </a:xfrm>
                <a:custGeom>
                  <a:rect b="b" l="l" r="r" t="t"/>
                  <a:pathLst>
                    <a:path extrusionOk="0" h="209216" w="943">
                      <a:moveTo>
                        <a:pt x="1" y="0"/>
                      </a:moveTo>
                      <a:lnTo>
                        <a:pt x="942" y="0"/>
                      </a:lnTo>
                      <a:lnTo>
                        <a:pt x="942"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3"/>
                <p:cNvSpPr/>
                <p:nvPr/>
              </p:nvSpPr>
              <p:spPr>
                <a:xfrm>
                  <a:off x="6399825" y="-87425"/>
                  <a:ext cx="23575" cy="5230400"/>
                </a:xfrm>
                <a:custGeom>
                  <a:rect b="b" l="l" r="r" t="t"/>
                  <a:pathLst>
                    <a:path extrusionOk="0" h="209216" w="943">
                      <a:moveTo>
                        <a:pt x="1" y="0"/>
                      </a:moveTo>
                      <a:lnTo>
                        <a:pt x="943" y="0"/>
                      </a:lnTo>
                      <a:lnTo>
                        <a:pt x="943"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3"/>
                <p:cNvSpPr/>
                <p:nvPr/>
              </p:nvSpPr>
              <p:spPr>
                <a:xfrm>
                  <a:off x="6164975" y="-87425"/>
                  <a:ext cx="23550" cy="5230400"/>
                </a:xfrm>
                <a:custGeom>
                  <a:rect b="b" l="l" r="r" t="t"/>
                  <a:pathLst>
                    <a:path extrusionOk="0" h="209216" w="942">
                      <a:moveTo>
                        <a:pt x="0" y="0"/>
                      </a:moveTo>
                      <a:lnTo>
                        <a:pt x="942" y="0"/>
                      </a:lnTo>
                      <a:lnTo>
                        <a:pt x="942"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3"/>
                <p:cNvSpPr/>
                <p:nvPr/>
              </p:nvSpPr>
              <p:spPr>
                <a:xfrm>
                  <a:off x="5930625" y="-87425"/>
                  <a:ext cx="23575" cy="5230400"/>
                </a:xfrm>
                <a:custGeom>
                  <a:rect b="b" l="l" r="r" t="t"/>
                  <a:pathLst>
                    <a:path extrusionOk="0" h="209216" w="943">
                      <a:moveTo>
                        <a:pt x="0" y="0"/>
                      </a:moveTo>
                      <a:lnTo>
                        <a:pt x="942" y="0"/>
                      </a:lnTo>
                      <a:lnTo>
                        <a:pt x="942"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3"/>
                <p:cNvSpPr/>
                <p:nvPr/>
              </p:nvSpPr>
              <p:spPr>
                <a:xfrm>
                  <a:off x="5696275" y="-87425"/>
                  <a:ext cx="23575" cy="5230400"/>
                </a:xfrm>
                <a:custGeom>
                  <a:rect b="b" l="l" r="r" t="t"/>
                  <a:pathLst>
                    <a:path extrusionOk="0" h="209216" w="943">
                      <a:moveTo>
                        <a:pt x="1" y="0"/>
                      </a:moveTo>
                      <a:lnTo>
                        <a:pt x="942" y="0"/>
                      </a:lnTo>
                      <a:lnTo>
                        <a:pt x="942"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3"/>
                <p:cNvSpPr/>
                <p:nvPr/>
              </p:nvSpPr>
              <p:spPr>
                <a:xfrm>
                  <a:off x="5461400" y="-87425"/>
                  <a:ext cx="23575" cy="5230400"/>
                </a:xfrm>
                <a:custGeom>
                  <a:rect b="b" l="l" r="r" t="t"/>
                  <a:pathLst>
                    <a:path extrusionOk="0" h="209216" w="943">
                      <a:moveTo>
                        <a:pt x="1" y="0"/>
                      </a:moveTo>
                      <a:lnTo>
                        <a:pt x="943" y="0"/>
                      </a:lnTo>
                      <a:lnTo>
                        <a:pt x="943"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3"/>
                <p:cNvSpPr/>
                <p:nvPr/>
              </p:nvSpPr>
              <p:spPr>
                <a:xfrm>
                  <a:off x="5227075" y="-87425"/>
                  <a:ext cx="23550" cy="5230400"/>
                </a:xfrm>
                <a:custGeom>
                  <a:rect b="b" l="l" r="r" t="t"/>
                  <a:pathLst>
                    <a:path extrusionOk="0" h="209216" w="942">
                      <a:moveTo>
                        <a:pt x="0" y="0"/>
                      </a:moveTo>
                      <a:lnTo>
                        <a:pt x="942" y="0"/>
                      </a:lnTo>
                      <a:lnTo>
                        <a:pt x="942"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3"/>
                <p:cNvSpPr/>
                <p:nvPr/>
              </p:nvSpPr>
              <p:spPr>
                <a:xfrm>
                  <a:off x="8742750" y="-87425"/>
                  <a:ext cx="23050" cy="5230400"/>
                </a:xfrm>
                <a:custGeom>
                  <a:rect b="b" l="l" r="r" t="t"/>
                  <a:pathLst>
                    <a:path extrusionOk="0" h="209216" w="922">
                      <a:moveTo>
                        <a:pt x="1" y="0"/>
                      </a:moveTo>
                      <a:lnTo>
                        <a:pt x="921" y="0"/>
                      </a:lnTo>
                      <a:lnTo>
                        <a:pt x="921"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3"/>
                <p:cNvSpPr/>
                <p:nvPr/>
              </p:nvSpPr>
              <p:spPr>
                <a:xfrm>
                  <a:off x="8508925" y="-87425"/>
                  <a:ext cx="23050" cy="5230400"/>
                </a:xfrm>
                <a:custGeom>
                  <a:rect b="b" l="l" r="r" t="t"/>
                  <a:pathLst>
                    <a:path extrusionOk="0" h="209216" w="922">
                      <a:moveTo>
                        <a:pt x="1" y="0"/>
                      </a:moveTo>
                      <a:lnTo>
                        <a:pt x="922" y="0"/>
                      </a:lnTo>
                      <a:lnTo>
                        <a:pt x="922"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3"/>
                <p:cNvSpPr/>
                <p:nvPr/>
              </p:nvSpPr>
              <p:spPr>
                <a:xfrm>
                  <a:off x="8275650" y="-87425"/>
                  <a:ext cx="22500" cy="5230400"/>
                </a:xfrm>
                <a:custGeom>
                  <a:rect b="b" l="l" r="r" t="t"/>
                  <a:pathLst>
                    <a:path extrusionOk="0" h="209216" w="900">
                      <a:moveTo>
                        <a:pt x="0" y="0"/>
                      </a:moveTo>
                      <a:lnTo>
                        <a:pt x="900" y="0"/>
                      </a:lnTo>
                      <a:lnTo>
                        <a:pt x="900"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3"/>
                <p:cNvSpPr/>
                <p:nvPr/>
              </p:nvSpPr>
              <p:spPr>
                <a:xfrm>
                  <a:off x="8041300" y="-87425"/>
                  <a:ext cx="23025" cy="5230400"/>
                </a:xfrm>
                <a:custGeom>
                  <a:rect b="b" l="l" r="r" t="t"/>
                  <a:pathLst>
                    <a:path extrusionOk="0" h="209216" w="921">
                      <a:moveTo>
                        <a:pt x="0" y="0"/>
                      </a:moveTo>
                      <a:lnTo>
                        <a:pt x="921" y="0"/>
                      </a:lnTo>
                      <a:lnTo>
                        <a:pt x="921"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3"/>
                <p:cNvSpPr/>
                <p:nvPr/>
              </p:nvSpPr>
              <p:spPr>
                <a:xfrm>
                  <a:off x="4993250" y="-87425"/>
                  <a:ext cx="23025" cy="5230400"/>
                </a:xfrm>
                <a:custGeom>
                  <a:rect b="b" l="l" r="r" t="t"/>
                  <a:pathLst>
                    <a:path extrusionOk="0" h="209216" w="921">
                      <a:moveTo>
                        <a:pt x="0" y="0"/>
                      </a:moveTo>
                      <a:lnTo>
                        <a:pt x="921" y="0"/>
                      </a:lnTo>
                      <a:lnTo>
                        <a:pt x="921"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168" name="Google Shape;168;p3"/>
          <p:cNvSpPr txBox="1"/>
          <p:nvPr>
            <p:ph type="title"/>
          </p:nvPr>
        </p:nvSpPr>
        <p:spPr>
          <a:xfrm>
            <a:off x="2069850" y="2650525"/>
            <a:ext cx="5004300" cy="841800"/>
          </a:xfrm>
          <a:prstGeom prst="rect">
            <a:avLst/>
          </a:prstGeom>
          <a:ln>
            <a:noFill/>
          </a:ln>
        </p:spPr>
        <p:txBody>
          <a:bodyPr anchorCtr="0" anchor="ctr" bIns="91425" lIns="91425" spcFirstLastPara="1" rIns="91425" wrap="square" tIns="91425">
            <a:noAutofit/>
          </a:bodyPr>
          <a:lstStyle>
            <a:lvl1pPr lvl="0" algn="ctr">
              <a:spcBef>
                <a:spcPts val="0"/>
              </a:spcBef>
              <a:spcAft>
                <a:spcPts val="0"/>
              </a:spcAft>
              <a:buSzPts val="3600"/>
              <a:buNone/>
              <a:defRPr sz="4800">
                <a:solidFill>
                  <a:schemeClr val="accent1"/>
                </a:solidFill>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69" name="Google Shape;169;p3"/>
          <p:cNvSpPr txBox="1"/>
          <p:nvPr>
            <p:ph hasCustomPrompt="1" idx="2" type="title"/>
          </p:nvPr>
        </p:nvSpPr>
        <p:spPr>
          <a:xfrm>
            <a:off x="3896100" y="1321750"/>
            <a:ext cx="13518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b="1" sz="7200">
                <a:solidFill>
                  <a:schemeClr val="accent4"/>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70" name="Google Shape;170;p3"/>
          <p:cNvSpPr txBox="1"/>
          <p:nvPr>
            <p:ph idx="1" type="subTitle"/>
          </p:nvPr>
        </p:nvSpPr>
        <p:spPr>
          <a:xfrm>
            <a:off x="2178750" y="3492325"/>
            <a:ext cx="4786500" cy="500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9">
    <p:spTree>
      <p:nvGrpSpPr>
        <p:cNvPr id="1357" name="Shape 1357"/>
        <p:cNvGrpSpPr/>
        <p:nvPr/>
      </p:nvGrpSpPr>
      <p:grpSpPr>
        <a:xfrm>
          <a:off x="0" y="0"/>
          <a:ext cx="0" cy="0"/>
          <a:chOff x="0" y="0"/>
          <a:chExt cx="0" cy="0"/>
        </a:xfrm>
      </p:grpSpPr>
      <p:grpSp>
        <p:nvGrpSpPr>
          <p:cNvPr id="1358" name="Google Shape;1358;p21"/>
          <p:cNvGrpSpPr/>
          <p:nvPr/>
        </p:nvGrpSpPr>
        <p:grpSpPr>
          <a:xfrm>
            <a:off x="8564550" y="2698150"/>
            <a:ext cx="701700" cy="705900"/>
            <a:chOff x="6684000" y="3862500"/>
            <a:chExt cx="701700" cy="705900"/>
          </a:xfrm>
        </p:grpSpPr>
        <p:sp>
          <p:nvSpPr>
            <p:cNvPr id="1359" name="Google Shape;1359;p21"/>
            <p:cNvSpPr/>
            <p:nvPr/>
          </p:nvSpPr>
          <p:spPr>
            <a:xfrm>
              <a:off x="6684000" y="4098575"/>
              <a:ext cx="701700" cy="233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21"/>
            <p:cNvSpPr/>
            <p:nvPr/>
          </p:nvSpPr>
          <p:spPr>
            <a:xfrm>
              <a:off x="6918600" y="3862500"/>
              <a:ext cx="234600" cy="70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61" name="Google Shape;1361;p21"/>
          <p:cNvSpPr/>
          <p:nvPr/>
        </p:nvSpPr>
        <p:spPr>
          <a:xfrm>
            <a:off x="120225" y="1285400"/>
            <a:ext cx="1408200" cy="4692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21"/>
          <p:cNvSpPr/>
          <p:nvPr/>
        </p:nvSpPr>
        <p:spPr>
          <a:xfrm>
            <a:off x="589050" y="808300"/>
            <a:ext cx="470100" cy="1418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63" name="Google Shape;1363;p21"/>
          <p:cNvGrpSpPr/>
          <p:nvPr/>
        </p:nvGrpSpPr>
        <p:grpSpPr>
          <a:xfrm>
            <a:off x="-92602" y="-87425"/>
            <a:ext cx="9236363" cy="5230400"/>
            <a:chOff x="-92602" y="-87425"/>
            <a:chExt cx="9236363" cy="5230400"/>
          </a:xfrm>
        </p:grpSpPr>
        <p:grpSp>
          <p:nvGrpSpPr>
            <p:cNvPr id="1364" name="Google Shape;1364;p21"/>
            <p:cNvGrpSpPr/>
            <p:nvPr/>
          </p:nvGrpSpPr>
          <p:grpSpPr>
            <a:xfrm>
              <a:off x="-92602" y="102654"/>
              <a:ext cx="9236363" cy="4942725"/>
              <a:chOff x="3913600" y="56400"/>
              <a:chExt cx="5230400" cy="4942725"/>
            </a:xfrm>
          </p:grpSpPr>
          <p:sp>
            <p:nvSpPr>
              <p:cNvPr id="1365" name="Google Shape;1365;p21"/>
              <p:cNvSpPr/>
              <p:nvPr/>
            </p:nvSpPr>
            <p:spPr>
              <a:xfrm>
                <a:off x="3913600" y="3805925"/>
                <a:ext cx="5230400" cy="23575"/>
              </a:xfrm>
              <a:custGeom>
                <a:rect b="b" l="l" r="r" t="t"/>
                <a:pathLst>
                  <a:path extrusionOk="0" h="943" w="209216">
                    <a:moveTo>
                      <a:pt x="0" y="0"/>
                    </a:moveTo>
                    <a:lnTo>
                      <a:pt x="209215" y="0"/>
                    </a:lnTo>
                    <a:lnTo>
                      <a:pt x="209215" y="942"/>
                    </a:lnTo>
                    <a:lnTo>
                      <a:pt x="0" y="942"/>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21"/>
              <p:cNvSpPr/>
              <p:nvPr/>
            </p:nvSpPr>
            <p:spPr>
              <a:xfrm>
                <a:off x="3913600" y="3571050"/>
                <a:ext cx="5230400" cy="23575"/>
              </a:xfrm>
              <a:custGeom>
                <a:rect b="b" l="l" r="r" t="t"/>
                <a:pathLst>
                  <a:path extrusionOk="0" h="943" w="209216">
                    <a:moveTo>
                      <a:pt x="0" y="1"/>
                    </a:moveTo>
                    <a:lnTo>
                      <a:pt x="209215" y="1"/>
                    </a:lnTo>
                    <a:lnTo>
                      <a:pt x="209215" y="942"/>
                    </a:lnTo>
                    <a:lnTo>
                      <a:pt x="0" y="942"/>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21"/>
              <p:cNvSpPr/>
              <p:nvPr/>
            </p:nvSpPr>
            <p:spPr>
              <a:xfrm>
                <a:off x="3913600" y="3336700"/>
                <a:ext cx="5230400" cy="23575"/>
              </a:xfrm>
              <a:custGeom>
                <a:rect b="b" l="l" r="r" t="t"/>
                <a:pathLst>
                  <a:path extrusionOk="0" h="943" w="209216">
                    <a:moveTo>
                      <a:pt x="0" y="1"/>
                    </a:moveTo>
                    <a:lnTo>
                      <a:pt x="209215" y="1"/>
                    </a:lnTo>
                    <a:lnTo>
                      <a:pt x="209215" y="943"/>
                    </a:lnTo>
                    <a:lnTo>
                      <a:pt x="0" y="943"/>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21"/>
              <p:cNvSpPr/>
              <p:nvPr/>
            </p:nvSpPr>
            <p:spPr>
              <a:xfrm>
                <a:off x="3913600" y="3101850"/>
                <a:ext cx="5230400" cy="23550"/>
              </a:xfrm>
              <a:custGeom>
                <a:rect b="b" l="l" r="r" t="t"/>
                <a:pathLst>
                  <a:path extrusionOk="0" h="942" w="209216">
                    <a:moveTo>
                      <a:pt x="0" y="0"/>
                    </a:moveTo>
                    <a:lnTo>
                      <a:pt x="209215" y="0"/>
                    </a:lnTo>
                    <a:lnTo>
                      <a:pt x="209215" y="942"/>
                    </a:lnTo>
                    <a:lnTo>
                      <a:pt x="0" y="942"/>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21"/>
              <p:cNvSpPr/>
              <p:nvPr/>
            </p:nvSpPr>
            <p:spPr>
              <a:xfrm>
                <a:off x="3913600" y="2867500"/>
                <a:ext cx="5230400" cy="23575"/>
              </a:xfrm>
              <a:custGeom>
                <a:rect b="b" l="l" r="r" t="t"/>
                <a:pathLst>
                  <a:path extrusionOk="0" h="943" w="209216">
                    <a:moveTo>
                      <a:pt x="0" y="1"/>
                    </a:moveTo>
                    <a:lnTo>
                      <a:pt x="209215" y="1"/>
                    </a:lnTo>
                    <a:lnTo>
                      <a:pt x="209215" y="942"/>
                    </a:lnTo>
                    <a:lnTo>
                      <a:pt x="0" y="942"/>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21"/>
              <p:cNvSpPr/>
              <p:nvPr/>
            </p:nvSpPr>
            <p:spPr>
              <a:xfrm>
                <a:off x="3913600" y="2633150"/>
                <a:ext cx="5230400" cy="23575"/>
              </a:xfrm>
              <a:custGeom>
                <a:rect b="b" l="l" r="r" t="t"/>
                <a:pathLst>
                  <a:path extrusionOk="0" h="943" w="209216">
                    <a:moveTo>
                      <a:pt x="0" y="1"/>
                    </a:moveTo>
                    <a:lnTo>
                      <a:pt x="209215" y="1"/>
                    </a:lnTo>
                    <a:lnTo>
                      <a:pt x="209215" y="942"/>
                    </a:lnTo>
                    <a:lnTo>
                      <a:pt x="0" y="942"/>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21"/>
              <p:cNvSpPr/>
              <p:nvPr/>
            </p:nvSpPr>
            <p:spPr>
              <a:xfrm>
                <a:off x="3913600" y="2398800"/>
                <a:ext cx="5230400" cy="23575"/>
              </a:xfrm>
              <a:custGeom>
                <a:rect b="b" l="l" r="r" t="t"/>
                <a:pathLst>
                  <a:path extrusionOk="0" h="943" w="209216">
                    <a:moveTo>
                      <a:pt x="0" y="1"/>
                    </a:moveTo>
                    <a:lnTo>
                      <a:pt x="209215" y="1"/>
                    </a:lnTo>
                    <a:lnTo>
                      <a:pt x="209215" y="943"/>
                    </a:lnTo>
                    <a:lnTo>
                      <a:pt x="0" y="943"/>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21"/>
              <p:cNvSpPr/>
              <p:nvPr/>
            </p:nvSpPr>
            <p:spPr>
              <a:xfrm>
                <a:off x="3913600" y="2163950"/>
                <a:ext cx="5230400" cy="23550"/>
              </a:xfrm>
              <a:custGeom>
                <a:rect b="b" l="l" r="r" t="t"/>
                <a:pathLst>
                  <a:path extrusionOk="0" h="942" w="209216">
                    <a:moveTo>
                      <a:pt x="0" y="0"/>
                    </a:moveTo>
                    <a:lnTo>
                      <a:pt x="209215" y="0"/>
                    </a:lnTo>
                    <a:lnTo>
                      <a:pt x="209215" y="942"/>
                    </a:lnTo>
                    <a:lnTo>
                      <a:pt x="0" y="942"/>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21"/>
              <p:cNvSpPr/>
              <p:nvPr/>
            </p:nvSpPr>
            <p:spPr>
              <a:xfrm>
                <a:off x="3913600" y="1929600"/>
                <a:ext cx="5230400" cy="23575"/>
              </a:xfrm>
              <a:custGeom>
                <a:rect b="b" l="l" r="r" t="t"/>
                <a:pathLst>
                  <a:path extrusionOk="0" h="943" w="209216">
                    <a:moveTo>
                      <a:pt x="0" y="0"/>
                    </a:moveTo>
                    <a:lnTo>
                      <a:pt x="209215" y="0"/>
                    </a:lnTo>
                    <a:lnTo>
                      <a:pt x="209215" y="942"/>
                    </a:lnTo>
                    <a:lnTo>
                      <a:pt x="0" y="942"/>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21"/>
              <p:cNvSpPr/>
              <p:nvPr/>
            </p:nvSpPr>
            <p:spPr>
              <a:xfrm>
                <a:off x="3913600" y="1695250"/>
                <a:ext cx="5230400" cy="23575"/>
              </a:xfrm>
              <a:custGeom>
                <a:rect b="b" l="l" r="r" t="t"/>
                <a:pathLst>
                  <a:path extrusionOk="0" h="943" w="209216">
                    <a:moveTo>
                      <a:pt x="0" y="1"/>
                    </a:moveTo>
                    <a:lnTo>
                      <a:pt x="209215" y="1"/>
                    </a:lnTo>
                    <a:lnTo>
                      <a:pt x="209215" y="942"/>
                    </a:lnTo>
                    <a:lnTo>
                      <a:pt x="0" y="942"/>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21"/>
              <p:cNvSpPr/>
              <p:nvPr/>
            </p:nvSpPr>
            <p:spPr>
              <a:xfrm>
                <a:off x="3913600" y="1460375"/>
                <a:ext cx="5230400" cy="23575"/>
              </a:xfrm>
              <a:custGeom>
                <a:rect b="b" l="l" r="r" t="t"/>
                <a:pathLst>
                  <a:path extrusionOk="0" h="943" w="209216">
                    <a:moveTo>
                      <a:pt x="0" y="1"/>
                    </a:moveTo>
                    <a:lnTo>
                      <a:pt x="209215" y="1"/>
                    </a:lnTo>
                    <a:lnTo>
                      <a:pt x="209215" y="943"/>
                    </a:lnTo>
                    <a:lnTo>
                      <a:pt x="0" y="943"/>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21"/>
              <p:cNvSpPr/>
              <p:nvPr/>
            </p:nvSpPr>
            <p:spPr>
              <a:xfrm>
                <a:off x="3913600" y="1226050"/>
                <a:ext cx="5230400" cy="23550"/>
              </a:xfrm>
              <a:custGeom>
                <a:rect b="b" l="l" r="r" t="t"/>
                <a:pathLst>
                  <a:path extrusionOk="0" h="942" w="209216">
                    <a:moveTo>
                      <a:pt x="0" y="0"/>
                    </a:moveTo>
                    <a:lnTo>
                      <a:pt x="209215" y="0"/>
                    </a:lnTo>
                    <a:lnTo>
                      <a:pt x="209215" y="942"/>
                    </a:lnTo>
                    <a:lnTo>
                      <a:pt x="0" y="942"/>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21"/>
              <p:cNvSpPr/>
              <p:nvPr/>
            </p:nvSpPr>
            <p:spPr>
              <a:xfrm>
                <a:off x="3913600" y="4976075"/>
                <a:ext cx="5230400" cy="23050"/>
              </a:xfrm>
              <a:custGeom>
                <a:rect b="b" l="l" r="r" t="t"/>
                <a:pathLst>
                  <a:path extrusionOk="0" h="922" w="209216">
                    <a:moveTo>
                      <a:pt x="0" y="1"/>
                    </a:moveTo>
                    <a:lnTo>
                      <a:pt x="209215" y="1"/>
                    </a:lnTo>
                    <a:lnTo>
                      <a:pt x="209215" y="921"/>
                    </a:lnTo>
                    <a:lnTo>
                      <a:pt x="0" y="92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21"/>
              <p:cNvSpPr/>
              <p:nvPr/>
            </p:nvSpPr>
            <p:spPr>
              <a:xfrm>
                <a:off x="3913600" y="4741725"/>
                <a:ext cx="5230400" cy="23050"/>
              </a:xfrm>
              <a:custGeom>
                <a:rect b="b" l="l" r="r" t="t"/>
                <a:pathLst>
                  <a:path extrusionOk="0" h="922" w="209216">
                    <a:moveTo>
                      <a:pt x="0" y="1"/>
                    </a:moveTo>
                    <a:lnTo>
                      <a:pt x="209215" y="1"/>
                    </a:lnTo>
                    <a:lnTo>
                      <a:pt x="209215" y="921"/>
                    </a:lnTo>
                    <a:lnTo>
                      <a:pt x="0" y="92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21"/>
              <p:cNvSpPr/>
              <p:nvPr/>
            </p:nvSpPr>
            <p:spPr>
              <a:xfrm>
                <a:off x="3913600" y="4507900"/>
                <a:ext cx="5230400" cy="23050"/>
              </a:xfrm>
              <a:custGeom>
                <a:rect b="b" l="l" r="r" t="t"/>
                <a:pathLst>
                  <a:path extrusionOk="0" h="922" w="209216">
                    <a:moveTo>
                      <a:pt x="0" y="1"/>
                    </a:moveTo>
                    <a:lnTo>
                      <a:pt x="209215" y="1"/>
                    </a:lnTo>
                    <a:lnTo>
                      <a:pt x="209215" y="922"/>
                    </a:lnTo>
                    <a:lnTo>
                      <a:pt x="0" y="922"/>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21"/>
              <p:cNvSpPr/>
              <p:nvPr/>
            </p:nvSpPr>
            <p:spPr>
              <a:xfrm>
                <a:off x="3913600" y="4274625"/>
                <a:ext cx="5230400" cy="22500"/>
              </a:xfrm>
              <a:custGeom>
                <a:rect b="b" l="l" r="r" t="t"/>
                <a:pathLst>
                  <a:path extrusionOk="0" h="900" w="209216">
                    <a:moveTo>
                      <a:pt x="0" y="0"/>
                    </a:moveTo>
                    <a:lnTo>
                      <a:pt x="209215" y="0"/>
                    </a:lnTo>
                    <a:lnTo>
                      <a:pt x="209215" y="900"/>
                    </a:lnTo>
                    <a:lnTo>
                      <a:pt x="0" y="90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21"/>
              <p:cNvSpPr/>
              <p:nvPr/>
            </p:nvSpPr>
            <p:spPr>
              <a:xfrm>
                <a:off x="3913600" y="4040275"/>
                <a:ext cx="5230400" cy="23025"/>
              </a:xfrm>
              <a:custGeom>
                <a:rect b="b" l="l" r="r" t="t"/>
                <a:pathLst>
                  <a:path extrusionOk="0" h="921" w="209216">
                    <a:moveTo>
                      <a:pt x="0" y="0"/>
                    </a:moveTo>
                    <a:lnTo>
                      <a:pt x="209215" y="0"/>
                    </a:lnTo>
                    <a:lnTo>
                      <a:pt x="209215" y="921"/>
                    </a:lnTo>
                    <a:lnTo>
                      <a:pt x="0" y="92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21"/>
              <p:cNvSpPr/>
              <p:nvPr/>
            </p:nvSpPr>
            <p:spPr>
              <a:xfrm>
                <a:off x="3913600" y="992225"/>
                <a:ext cx="5230400" cy="23025"/>
              </a:xfrm>
              <a:custGeom>
                <a:rect b="b" l="l" r="r" t="t"/>
                <a:pathLst>
                  <a:path extrusionOk="0" h="921" w="209216">
                    <a:moveTo>
                      <a:pt x="0" y="0"/>
                    </a:moveTo>
                    <a:lnTo>
                      <a:pt x="209215" y="0"/>
                    </a:lnTo>
                    <a:lnTo>
                      <a:pt x="209215" y="921"/>
                    </a:lnTo>
                    <a:lnTo>
                      <a:pt x="0" y="92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21"/>
              <p:cNvSpPr/>
              <p:nvPr/>
            </p:nvSpPr>
            <p:spPr>
              <a:xfrm>
                <a:off x="3913600" y="757875"/>
                <a:ext cx="5230400" cy="23050"/>
              </a:xfrm>
              <a:custGeom>
                <a:rect b="b" l="l" r="r" t="t"/>
                <a:pathLst>
                  <a:path extrusionOk="0" h="922" w="209216">
                    <a:moveTo>
                      <a:pt x="0" y="1"/>
                    </a:moveTo>
                    <a:lnTo>
                      <a:pt x="209215" y="1"/>
                    </a:lnTo>
                    <a:lnTo>
                      <a:pt x="209215" y="921"/>
                    </a:lnTo>
                    <a:lnTo>
                      <a:pt x="0" y="92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21"/>
              <p:cNvSpPr/>
              <p:nvPr/>
            </p:nvSpPr>
            <p:spPr>
              <a:xfrm>
                <a:off x="3913600" y="524050"/>
                <a:ext cx="5230400" cy="23050"/>
              </a:xfrm>
              <a:custGeom>
                <a:rect b="b" l="l" r="r" t="t"/>
                <a:pathLst>
                  <a:path extrusionOk="0" h="922" w="209216">
                    <a:moveTo>
                      <a:pt x="0" y="1"/>
                    </a:moveTo>
                    <a:lnTo>
                      <a:pt x="209215" y="1"/>
                    </a:lnTo>
                    <a:lnTo>
                      <a:pt x="209215" y="921"/>
                    </a:lnTo>
                    <a:lnTo>
                      <a:pt x="0" y="92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21"/>
              <p:cNvSpPr/>
              <p:nvPr/>
            </p:nvSpPr>
            <p:spPr>
              <a:xfrm>
                <a:off x="3913600" y="290225"/>
                <a:ext cx="5230400" cy="23050"/>
              </a:xfrm>
              <a:custGeom>
                <a:rect b="b" l="l" r="r" t="t"/>
                <a:pathLst>
                  <a:path extrusionOk="0" h="922" w="209216">
                    <a:moveTo>
                      <a:pt x="0" y="1"/>
                    </a:moveTo>
                    <a:lnTo>
                      <a:pt x="209215" y="1"/>
                    </a:lnTo>
                    <a:lnTo>
                      <a:pt x="209215" y="921"/>
                    </a:lnTo>
                    <a:lnTo>
                      <a:pt x="0" y="92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21"/>
              <p:cNvSpPr/>
              <p:nvPr/>
            </p:nvSpPr>
            <p:spPr>
              <a:xfrm>
                <a:off x="3913600" y="56400"/>
                <a:ext cx="5230400" cy="23050"/>
              </a:xfrm>
              <a:custGeom>
                <a:rect b="b" l="l" r="r" t="t"/>
                <a:pathLst>
                  <a:path extrusionOk="0" h="922" w="209216">
                    <a:moveTo>
                      <a:pt x="0" y="1"/>
                    </a:moveTo>
                    <a:lnTo>
                      <a:pt x="209215" y="1"/>
                    </a:lnTo>
                    <a:lnTo>
                      <a:pt x="209215" y="922"/>
                    </a:lnTo>
                    <a:lnTo>
                      <a:pt x="0" y="922"/>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87" name="Google Shape;1387;p21"/>
            <p:cNvGrpSpPr/>
            <p:nvPr/>
          </p:nvGrpSpPr>
          <p:grpSpPr>
            <a:xfrm>
              <a:off x="108223" y="-87425"/>
              <a:ext cx="8931123" cy="5230400"/>
              <a:chOff x="32023" y="-87425"/>
              <a:chExt cx="8931123" cy="5230400"/>
            </a:xfrm>
          </p:grpSpPr>
          <p:grpSp>
            <p:nvGrpSpPr>
              <p:cNvPr id="1388" name="Google Shape;1388;p21"/>
              <p:cNvGrpSpPr/>
              <p:nvPr/>
            </p:nvGrpSpPr>
            <p:grpSpPr>
              <a:xfrm>
                <a:off x="4020421" y="-87425"/>
                <a:ext cx="4942725" cy="5230400"/>
                <a:chOff x="4057425" y="-87425"/>
                <a:chExt cx="4942725" cy="5230400"/>
              </a:xfrm>
            </p:grpSpPr>
            <p:sp>
              <p:nvSpPr>
                <p:cNvPr id="1389" name="Google Shape;1389;p21"/>
                <p:cNvSpPr/>
                <p:nvPr/>
              </p:nvSpPr>
              <p:spPr>
                <a:xfrm>
                  <a:off x="7806950" y="-87425"/>
                  <a:ext cx="23575" cy="5230400"/>
                </a:xfrm>
                <a:custGeom>
                  <a:rect b="b" l="l" r="r" t="t"/>
                  <a:pathLst>
                    <a:path extrusionOk="0" h="209216" w="943">
                      <a:moveTo>
                        <a:pt x="0" y="0"/>
                      </a:moveTo>
                      <a:lnTo>
                        <a:pt x="942" y="0"/>
                      </a:lnTo>
                      <a:lnTo>
                        <a:pt x="942"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21"/>
                <p:cNvSpPr/>
                <p:nvPr/>
              </p:nvSpPr>
              <p:spPr>
                <a:xfrm>
                  <a:off x="7572075" y="-87425"/>
                  <a:ext cx="23575" cy="5230400"/>
                </a:xfrm>
                <a:custGeom>
                  <a:rect b="b" l="l" r="r" t="t"/>
                  <a:pathLst>
                    <a:path extrusionOk="0" h="209216" w="943">
                      <a:moveTo>
                        <a:pt x="1" y="0"/>
                      </a:moveTo>
                      <a:lnTo>
                        <a:pt x="942" y="0"/>
                      </a:lnTo>
                      <a:lnTo>
                        <a:pt x="942"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21"/>
                <p:cNvSpPr/>
                <p:nvPr/>
              </p:nvSpPr>
              <p:spPr>
                <a:xfrm>
                  <a:off x="7337725" y="-87425"/>
                  <a:ext cx="23575" cy="5230400"/>
                </a:xfrm>
                <a:custGeom>
                  <a:rect b="b" l="l" r="r" t="t"/>
                  <a:pathLst>
                    <a:path extrusionOk="0" h="209216" w="943">
                      <a:moveTo>
                        <a:pt x="1" y="0"/>
                      </a:moveTo>
                      <a:lnTo>
                        <a:pt x="943" y="0"/>
                      </a:lnTo>
                      <a:lnTo>
                        <a:pt x="943"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21"/>
                <p:cNvSpPr/>
                <p:nvPr/>
              </p:nvSpPr>
              <p:spPr>
                <a:xfrm>
                  <a:off x="7102875" y="-87425"/>
                  <a:ext cx="23550" cy="5230400"/>
                </a:xfrm>
                <a:custGeom>
                  <a:rect b="b" l="l" r="r" t="t"/>
                  <a:pathLst>
                    <a:path extrusionOk="0" h="209216" w="942">
                      <a:moveTo>
                        <a:pt x="0" y="0"/>
                      </a:moveTo>
                      <a:lnTo>
                        <a:pt x="942" y="0"/>
                      </a:lnTo>
                      <a:lnTo>
                        <a:pt x="942"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21"/>
                <p:cNvSpPr/>
                <p:nvPr/>
              </p:nvSpPr>
              <p:spPr>
                <a:xfrm>
                  <a:off x="6868525" y="-87425"/>
                  <a:ext cx="23575" cy="5230400"/>
                </a:xfrm>
                <a:custGeom>
                  <a:rect b="b" l="l" r="r" t="t"/>
                  <a:pathLst>
                    <a:path extrusionOk="0" h="209216" w="943">
                      <a:moveTo>
                        <a:pt x="1" y="0"/>
                      </a:moveTo>
                      <a:lnTo>
                        <a:pt x="942" y="0"/>
                      </a:lnTo>
                      <a:lnTo>
                        <a:pt x="942"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21"/>
                <p:cNvSpPr/>
                <p:nvPr/>
              </p:nvSpPr>
              <p:spPr>
                <a:xfrm>
                  <a:off x="6634175" y="-87425"/>
                  <a:ext cx="23575" cy="5230400"/>
                </a:xfrm>
                <a:custGeom>
                  <a:rect b="b" l="l" r="r" t="t"/>
                  <a:pathLst>
                    <a:path extrusionOk="0" h="209216" w="943">
                      <a:moveTo>
                        <a:pt x="1" y="0"/>
                      </a:moveTo>
                      <a:lnTo>
                        <a:pt x="942" y="0"/>
                      </a:lnTo>
                      <a:lnTo>
                        <a:pt x="942"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21"/>
                <p:cNvSpPr/>
                <p:nvPr/>
              </p:nvSpPr>
              <p:spPr>
                <a:xfrm>
                  <a:off x="6399825" y="-87425"/>
                  <a:ext cx="23575" cy="5230400"/>
                </a:xfrm>
                <a:custGeom>
                  <a:rect b="b" l="l" r="r" t="t"/>
                  <a:pathLst>
                    <a:path extrusionOk="0" h="209216" w="943">
                      <a:moveTo>
                        <a:pt x="1" y="0"/>
                      </a:moveTo>
                      <a:lnTo>
                        <a:pt x="943" y="0"/>
                      </a:lnTo>
                      <a:lnTo>
                        <a:pt x="943"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21"/>
                <p:cNvSpPr/>
                <p:nvPr/>
              </p:nvSpPr>
              <p:spPr>
                <a:xfrm>
                  <a:off x="6164975" y="-87425"/>
                  <a:ext cx="23550" cy="5230400"/>
                </a:xfrm>
                <a:custGeom>
                  <a:rect b="b" l="l" r="r" t="t"/>
                  <a:pathLst>
                    <a:path extrusionOk="0" h="209216" w="942">
                      <a:moveTo>
                        <a:pt x="0" y="0"/>
                      </a:moveTo>
                      <a:lnTo>
                        <a:pt x="942" y="0"/>
                      </a:lnTo>
                      <a:lnTo>
                        <a:pt x="942"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21"/>
                <p:cNvSpPr/>
                <p:nvPr/>
              </p:nvSpPr>
              <p:spPr>
                <a:xfrm>
                  <a:off x="5930625" y="-87425"/>
                  <a:ext cx="23575" cy="5230400"/>
                </a:xfrm>
                <a:custGeom>
                  <a:rect b="b" l="l" r="r" t="t"/>
                  <a:pathLst>
                    <a:path extrusionOk="0" h="209216" w="943">
                      <a:moveTo>
                        <a:pt x="0" y="0"/>
                      </a:moveTo>
                      <a:lnTo>
                        <a:pt x="942" y="0"/>
                      </a:lnTo>
                      <a:lnTo>
                        <a:pt x="942"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21"/>
                <p:cNvSpPr/>
                <p:nvPr/>
              </p:nvSpPr>
              <p:spPr>
                <a:xfrm>
                  <a:off x="5696275" y="-87425"/>
                  <a:ext cx="23575" cy="5230400"/>
                </a:xfrm>
                <a:custGeom>
                  <a:rect b="b" l="l" r="r" t="t"/>
                  <a:pathLst>
                    <a:path extrusionOk="0" h="209216" w="943">
                      <a:moveTo>
                        <a:pt x="1" y="0"/>
                      </a:moveTo>
                      <a:lnTo>
                        <a:pt x="942" y="0"/>
                      </a:lnTo>
                      <a:lnTo>
                        <a:pt x="942"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21"/>
                <p:cNvSpPr/>
                <p:nvPr/>
              </p:nvSpPr>
              <p:spPr>
                <a:xfrm>
                  <a:off x="5461400" y="-87425"/>
                  <a:ext cx="23575" cy="5230400"/>
                </a:xfrm>
                <a:custGeom>
                  <a:rect b="b" l="l" r="r" t="t"/>
                  <a:pathLst>
                    <a:path extrusionOk="0" h="209216" w="943">
                      <a:moveTo>
                        <a:pt x="1" y="0"/>
                      </a:moveTo>
                      <a:lnTo>
                        <a:pt x="943" y="0"/>
                      </a:lnTo>
                      <a:lnTo>
                        <a:pt x="943"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21"/>
                <p:cNvSpPr/>
                <p:nvPr/>
              </p:nvSpPr>
              <p:spPr>
                <a:xfrm>
                  <a:off x="5227075" y="-87425"/>
                  <a:ext cx="23550" cy="5230400"/>
                </a:xfrm>
                <a:custGeom>
                  <a:rect b="b" l="l" r="r" t="t"/>
                  <a:pathLst>
                    <a:path extrusionOk="0" h="209216" w="942">
                      <a:moveTo>
                        <a:pt x="0" y="0"/>
                      </a:moveTo>
                      <a:lnTo>
                        <a:pt x="942" y="0"/>
                      </a:lnTo>
                      <a:lnTo>
                        <a:pt x="942"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21"/>
                <p:cNvSpPr/>
                <p:nvPr/>
              </p:nvSpPr>
              <p:spPr>
                <a:xfrm>
                  <a:off x="8977100" y="-87425"/>
                  <a:ext cx="23050" cy="5230400"/>
                </a:xfrm>
                <a:custGeom>
                  <a:rect b="b" l="l" r="r" t="t"/>
                  <a:pathLst>
                    <a:path extrusionOk="0" h="209216" w="922">
                      <a:moveTo>
                        <a:pt x="1" y="0"/>
                      </a:moveTo>
                      <a:lnTo>
                        <a:pt x="921" y="0"/>
                      </a:lnTo>
                      <a:lnTo>
                        <a:pt x="921"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21"/>
                <p:cNvSpPr/>
                <p:nvPr/>
              </p:nvSpPr>
              <p:spPr>
                <a:xfrm>
                  <a:off x="8742750" y="-87425"/>
                  <a:ext cx="23050" cy="5230400"/>
                </a:xfrm>
                <a:custGeom>
                  <a:rect b="b" l="l" r="r" t="t"/>
                  <a:pathLst>
                    <a:path extrusionOk="0" h="209216" w="922">
                      <a:moveTo>
                        <a:pt x="1" y="0"/>
                      </a:moveTo>
                      <a:lnTo>
                        <a:pt x="921" y="0"/>
                      </a:lnTo>
                      <a:lnTo>
                        <a:pt x="921"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21"/>
                <p:cNvSpPr/>
                <p:nvPr/>
              </p:nvSpPr>
              <p:spPr>
                <a:xfrm>
                  <a:off x="8508925" y="-87425"/>
                  <a:ext cx="23050" cy="5230400"/>
                </a:xfrm>
                <a:custGeom>
                  <a:rect b="b" l="l" r="r" t="t"/>
                  <a:pathLst>
                    <a:path extrusionOk="0" h="209216" w="922">
                      <a:moveTo>
                        <a:pt x="1" y="0"/>
                      </a:moveTo>
                      <a:lnTo>
                        <a:pt x="922" y="0"/>
                      </a:lnTo>
                      <a:lnTo>
                        <a:pt x="922"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21"/>
                <p:cNvSpPr/>
                <p:nvPr/>
              </p:nvSpPr>
              <p:spPr>
                <a:xfrm>
                  <a:off x="8275650" y="-87425"/>
                  <a:ext cx="22500" cy="5230400"/>
                </a:xfrm>
                <a:custGeom>
                  <a:rect b="b" l="l" r="r" t="t"/>
                  <a:pathLst>
                    <a:path extrusionOk="0" h="209216" w="900">
                      <a:moveTo>
                        <a:pt x="0" y="0"/>
                      </a:moveTo>
                      <a:lnTo>
                        <a:pt x="900" y="0"/>
                      </a:lnTo>
                      <a:lnTo>
                        <a:pt x="900"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21"/>
                <p:cNvSpPr/>
                <p:nvPr/>
              </p:nvSpPr>
              <p:spPr>
                <a:xfrm>
                  <a:off x="8041300" y="-87425"/>
                  <a:ext cx="23025" cy="5230400"/>
                </a:xfrm>
                <a:custGeom>
                  <a:rect b="b" l="l" r="r" t="t"/>
                  <a:pathLst>
                    <a:path extrusionOk="0" h="209216" w="921">
                      <a:moveTo>
                        <a:pt x="0" y="0"/>
                      </a:moveTo>
                      <a:lnTo>
                        <a:pt x="921" y="0"/>
                      </a:lnTo>
                      <a:lnTo>
                        <a:pt x="921"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21"/>
                <p:cNvSpPr/>
                <p:nvPr/>
              </p:nvSpPr>
              <p:spPr>
                <a:xfrm>
                  <a:off x="4993250" y="-87425"/>
                  <a:ext cx="23025" cy="5230400"/>
                </a:xfrm>
                <a:custGeom>
                  <a:rect b="b" l="l" r="r" t="t"/>
                  <a:pathLst>
                    <a:path extrusionOk="0" h="209216" w="921">
                      <a:moveTo>
                        <a:pt x="0" y="0"/>
                      </a:moveTo>
                      <a:lnTo>
                        <a:pt x="921" y="0"/>
                      </a:lnTo>
                      <a:lnTo>
                        <a:pt x="921"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21"/>
                <p:cNvSpPr/>
                <p:nvPr/>
              </p:nvSpPr>
              <p:spPr>
                <a:xfrm>
                  <a:off x="4758900" y="-87425"/>
                  <a:ext cx="23050" cy="5230400"/>
                </a:xfrm>
                <a:custGeom>
                  <a:rect b="b" l="l" r="r" t="t"/>
                  <a:pathLst>
                    <a:path extrusionOk="0" h="209216" w="922">
                      <a:moveTo>
                        <a:pt x="1" y="0"/>
                      </a:moveTo>
                      <a:lnTo>
                        <a:pt x="921" y="0"/>
                      </a:lnTo>
                      <a:lnTo>
                        <a:pt x="921"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21"/>
                <p:cNvSpPr/>
                <p:nvPr/>
              </p:nvSpPr>
              <p:spPr>
                <a:xfrm>
                  <a:off x="4525075" y="-87425"/>
                  <a:ext cx="23050" cy="5230400"/>
                </a:xfrm>
                <a:custGeom>
                  <a:rect b="b" l="l" r="r" t="t"/>
                  <a:pathLst>
                    <a:path extrusionOk="0" h="209216" w="922">
                      <a:moveTo>
                        <a:pt x="1" y="0"/>
                      </a:moveTo>
                      <a:lnTo>
                        <a:pt x="921" y="0"/>
                      </a:lnTo>
                      <a:lnTo>
                        <a:pt x="921"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21"/>
                <p:cNvSpPr/>
                <p:nvPr/>
              </p:nvSpPr>
              <p:spPr>
                <a:xfrm>
                  <a:off x="4291250" y="-87425"/>
                  <a:ext cx="23050" cy="5230400"/>
                </a:xfrm>
                <a:custGeom>
                  <a:rect b="b" l="l" r="r" t="t"/>
                  <a:pathLst>
                    <a:path extrusionOk="0" h="209216" w="922">
                      <a:moveTo>
                        <a:pt x="1" y="0"/>
                      </a:moveTo>
                      <a:lnTo>
                        <a:pt x="921" y="0"/>
                      </a:lnTo>
                      <a:lnTo>
                        <a:pt x="921"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21"/>
                <p:cNvSpPr/>
                <p:nvPr/>
              </p:nvSpPr>
              <p:spPr>
                <a:xfrm>
                  <a:off x="4057425" y="-87425"/>
                  <a:ext cx="23050" cy="5230400"/>
                </a:xfrm>
                <a:custGeom>
                  <a:rect b="b" l="l" r="r" t="t"/>
                  <a:pathLst>
                    <a:path extrusionOk="0" h="209216" w="922">
                      <a:moveTo>
                        <a:pt x="1" y="0"/>
                      </a:moveTo>
                      <a:lnTo>
                        <a:pt x="922" y="0"/>
                      </a:lnTo>
                      <a:lnTo>
                        <a:pt x="922"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11" name="Google Shape;1411;p21"/>
              <p:cNvGrpSpPr/>
              <p:nvPr/>
            </p:nvGrpSpPr>
            <p:grpSpPr>
              <a:xfrm>
                <a:off x="32023" y="-87425"/>
                <a:ext cx="3772550" cy="5230400"/>
                <a:chOff x="4993250" y="-87425"/>
                <a:chExt cx="3772550" cy="5230400"/>
              </a:xfrm>
            </p:grpSpPr>
            <p:sp>
              <p:nvSpPr>
                <p:cNvPr id="1412" name="Google Shape;1412;p21"/>
                <p:cNvSpPr/>
                <p:nvPr/>
              </p:nvSpPr>
              <p:spPr>
                <a:xfrm>
                  <a:off x="7806950" y="-87425"/>
                  <a:ext cx="23575" cy="5230400"/>
                </a:xfrm>
                <a:custGeom>
                  <a:rect b="b" l="l" r="r" t="t"/>
                  <a:pathLst>
                    <a:path extrusionOk="0" h="209216" w="943">
                      <a:moveTo>
                        <a:pt x="0" y="0"/>
                      </a:moveTo>
                      <a:lnTo>
                        <a:pt x="942" y="0"/>
                      </a:lnTo>
                      <a:lnTo>
                        <a:pt x="942"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21"/>
                <p:cNvSpPr/>
                <p:nvPr/>
              </p:nvSpPr>
              <p:spPr>
                <a:xfrm>
                  <a:off x="7572075" y="-87425"/>
                  <a:ext cx="23575" cy="5230400"/>
                </a:xfrm>
                <a:custGeom>
                  <a:rect b="b" l="l" r="r" t="t"/>
                  <a:pathLst>
                    <a:path extrusionOk="0" h="209216" w="943">
                      <a:moveTo>
                        <a:pt x="1" y="0"/>
                      </a:moveTo>
                      <a:lnTo>
                        <a:pt x="942" y="0"/>
                      </a:lnTo>
                      <a:lnTo>
                        <a:pt x="942"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21"/>
                <p:cNvSpPr/>
                <p:nvPr/>
              </p:nvSpPr>
              <p:spPr>
                <a:xfrm>
                  <a:off x="7337725" y="-87425"/>
                  <a:ext cx="23575" cy="5230400"/>
                </a:xfrm>
                <a:custGeom>
                  <a:rect b="b" l="l" r="r" t="t"/>
                  <a:pathLst>
                    <a:path extrusionOk="0" h="209216" w="943">
                      <a:moveTo>
                        <a:pt x="1" y="0"/>
                      </a:moveTo>
                      <a:lnTo>
                        <a:pt x="943" y="0"/>
                      </a:lnTo>
                      <a:lnTo>
                        <a:pt x="943"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21"/>
                <p:cNvSpPr/>
                <p:nvPr/>
              </p:nvSpPr>
              <p:spPr>
                <a:xfrm>
                  <a:off x="7102875" y="-87425"/>
                  <a:ext cx="23550" cy="5230400"/>
                </a:xfrm>
                <a:custGeom>
                  <a:rect b="b" l="l" r="r" t="t"/>
                  <a:pathLst>
                    <a:path extrusionOk="0" h="209216" w="942">
                      <a:moveTo>
                        <a:pt x="0" y="0"/>
                      </a:moveTo>
                      <a:lnTo>
                        <a:pt x="942" y="0"/>
                      </a:lnTo>
                      <a:lnTo>
                        <a:pt x="942"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21"/>
                <p:cNvSpPr/>
                <p:nvPr/>
              </p:nvSpPr>
              <p:spPr>
                <a:xfrm>
                  <a:off x="6868525" y="-87425"/>
                  <a:ext cx="23575" cy="5230400"/>
                </a:xfrm>
                <a:custGeom>
                  <a:rect b="b" l="l" r="r" t="t"/>
                  <a:pathLst>
                    <a:path extrusionOk="0" h="209216" w="943">
                      <a:moveTo>
                        <a:pt x="1" y="0"/>
                      </a:moveTo>
                      <a:lnTo>
                        <a:pt x="942" y="0"/>
                      </a:lnTo>
                      <a:lnTo>
                        <a:pt x="942"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21"/>
                <p:cNvSpPr/>
                <p:nvPr/>
              </p:nvSpPr>
              <p:spPr>
                <a:xfrm>
                  <a:off x="6634175" y="-87425"/>
                  <a:ext cx="23575" cy="5230400"/>
                </a:xfrm>
                <a:custGeom>
                  <a:rect b="b" l="l" r="r" t="t"/>
                  <a:pathLst>
                    <a:path extrusionOk="0" h="209216" w="943">
                      <a:moveTo>
                        <a:pt x="1" y="0"/>
                      </a:moveTo>
                      <a:lnTo>
                        <a:pt x="942" y="0"/>
                      </a:lnTo>
                      <a:lnTo>
                        <a:pt x="942"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21"/>
                <p:cNvSpPr/>
                <p:nvPr/>
              </p:nvSpPr>
              <p:spPr>
                <a:xfrm>
                  <a:off x="6399825" y="-87425"/>
                  <a:ext cx="23575" cy="5230400"/>
                </a:xfrm>
                <a:custGeom>
                  <a:rect b="b" l="l" r="r" t="t"/>
                  <a:pathLst>
                    <a:path extrusionOk="0" h="209216" w="943">
                      <a:moveTo>
                        <a:pt x="1" y="0"/>
                      </a:moveTo>
                      <a:lnTo>
                        <a:pt x="943" y="0"/>
                      </a:lnTo>
                      <a:lnTo>
                        <a:pt x="943"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21"/>
                <p:cNvSpPr/>
                <p:nvPr/>
              </p:nvSpPr>
              <p:spPr>
                <a:xfrm>
                  <a:off x="6164975" y="-87425"/>
                  <a:ext cx="23550" cy="5230400"/>
                </a:xfrm>
                <a:custGeom>
                  <a:rect b="b" l="l" r="r" t="t"/>
                  <a:pathLst>
                    <a:path extrusionOk="0" h="209216" w="942">
                      <a:moveTo>
                        <a:pt x="0" y="0"/>
                      </a:moveTo>
                      <a:lnTo>
                        <a:pt x="942" y="0"/>
                      </a:lnTo>
                      <a:lnTo>
                        <a:pt x="942"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21"/>
                <p:cNvSpPr/>
                <p:nvPr/>
              </p:nvSpPr>
              <p:spPr>
                <a:xfrm>
                  <a:off x="5930625" y="-87425"/>
                  <a:ext cx="23575" cy="5230400"/>
                </a:xfrm>
                <a:custGeom>
                  <a:rect b="b" l="l" r="r" t="t"/>
                  <a:pathLst>
                    <a:path extrusionOk="0" h="209216" w="943">
                      <a:moveTo>
                        <a:pt x="0" y="0"/>
                      </a:moveTo>
                      <a:lnTo>
                        <a:pt x="942" y="0"/>
                      </a:lnTo>
                      <a:lnTo>
                        <a:pt x="942"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21"/>
                <p:cNvSpPr/>
                <p:nvPr/>
              </p:nvSpPr>
              <p:spPr>
                <a:xfrm>
                  <a:off x="5696275" y="-87425"/>
                  <a:ext cx="23575" cy="5230400"/>
                </a:xfrm>
                <a:custGeom>
                  <a:rect b="b" l="l" r="r" t="t"/>
                  <a:pathLst>
                    <a:path extrusionOk="0" h="209216" w="943">
                      <a:moveTo>
                        <a:pt x="1" y="0"/>
                      </a:moveTo>
                      <a:lnTo>
                        <a:pt x="942" y="0"/>
                      </a:lnTo>
                      <a:lnTo>
                        <a:pt x="942"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21"/>
                <p:cNvSpPr/>
                <p:nvPr/>
              </p:nvSpPr>
              <p:spPr>
                <a:xfrm>
                  <a:off x="5461400" y="-87425"/>
                  <a:ext cx="23575" cy="5230400"/>
                </a:xfrm>
                <a:custGeom>
                  <a:rect b="b" l="l" r="r" t="t"/>
                  <a:pathLst>
                    <a:path extrusionOk="0" h="209216" w="943">
                      <a:moveTo>
                        <a:pt x="1" y="0"/>
                      </a:moveTo>
                      <a:lnTo>
                        <a:pt x="943" y="0"/>
                      </a:lnTo>
                      <a:lnTo>
                        <a:pt x="943"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21"/>
                <p:cNvSpPr/>
                <p:nvPr/>
              </p:nvSpPr>
              <p:spPr>
                <a:xfrm>
                  <a:off x="5227075" y="-87425"/>
                  <a:ext cx="23550" cy="5230400"/>
                </a:xfrm>
                <a:custGeom>
                  <a:rect b="b" l="l" r="r" t="t"/>
                  <a:pathLst>
                    <a:path extrusionOk="0" h="209216" w="942">
                      <a:moveTo>
                        <a:pt x="0" y="0"/>
                      </a:moveTo>
                      <a:lnTo>
                        <a:pt x="942" y="0"/>
                      </a:lnTo>
                      <a:lnTo>
                        <a:pt x="942"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21"/>
                <p:cNvSpPr/>
                <p:nvPr/>
              </p:nvSpPr>
              <p:spPr>
                <a:xfrm>
                  <a:off x="8742750" y="-87425"/>
                  <a:ext cx="23050" cy="5230400"/>
                </a:xfrm>
                <a:custGeom>
                  <a:rect b="b" l="l" r="r" t="t"/>
                  <a:pathLst>
                    <a:path extrusionOk="0" h="209216" w="922">
                      <a:moveTo>
                        <a:pt x="1" y="0"/>
                      </a:moveTo>
                      <a:lnTo>
                        <a:pt x="921" y="0"/>
                      </a:lnTo>
                      <a:lnTo>
                        <a:pt x="921"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21"/>
                <p:cNvSpPr/>
                <p:nvPr/>
              </p:nvSpPr>
              <p:spPr>
                <a:xfrm>
                  <a:off x="8508925" y="-87425"/>
                  <a:ext cx="23050" cy="5230400"/>
                </a:xfrm>
                <a:custGeom>
                  <a:rect b="b" l="l" r="r" t="t"/>
                  <a:pathLst>
                    <a:path extrusionOk="0" h="209216" w="922">
                      <a:moveTo>
                        <a:pt x="1" y="0"/>
                      </a:moveTo>
                      <a:lnTo>
                        <a:pt x="922" y="0"/>
                      </a:lnTo>
                      <a:lnTo>
                        <a:pt x="922"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21"/>
                <p:cNvSpPr/>
                <p:nvPr/>
              </p:nvSpPr>
              <p:spPr>
                <a:xfrm>
                  <a:off x="8275650" y="-87425"/>
                  <a:ext cx="22500" cy="5230400"/>
                </a:xfrm>
                <a:custGeom>
                  <a:rect b="b" l="l" r="r" t="t"/>
                  <a:pathLst>
                    <a:path extrusionOk="0" h="209216" w="900">
                      <a:moveTo>
                        <a:pt x="0" y="0"/>
                      </a:moveTo>
                      <a:lnTo>
                        <a:pt x="900" y="0"/>
                      </a:lnTo>
                      <a:lnTo>
                        <a:pt x="900"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21"/>
                <p:cNvSpPr/>
                <p:nvPr/>
              </p:nvSpPr>
              <p:spPr>
                <a:xfrm>
                  <a:off x="8041300" y="-87425"/>
                  <a:ext cx="23025" cy="5230400"/>
                </a:xfrm>
                <a:custGeom>
                  <a:rect b="b" l="l" r="r" t="t"/>
                  <a:pathLst>
                    <a:path extrusionOk="0" h="209216" w="921">
                      <a:moveTo>
                        <a:pt x="0" y="0"/>
                      </a:moveTo>
                      <a:lnTo>
                        <a:pt x="921" y="0"/>
                      </a:lnTo>
                      <a:lnTo>
                        <a:pt x="921"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21"/>
                <p:cNvSpPr/>
                <p:nvPr/>
              </p:nvSpPr>
              <p:spPr>
                <a:xfrm>
                  <a:off x="4993250" y="-87425"/>
                  <a:ext cx="23025" cy="5230400"/>
                </a:xfrm>
                <a:custGeom>
                  <a:rect b="b" l="l" r="r" t="t"/>
                  <a:pathLst>
                    <a:path extrusionOk="0" h="209216" w="921">
                      <a:moveTo>
                        <a:pt x="0" y="0"/>
                      </a:moveTo>
                      <a:lnTo>
                        <a:pt x="921" y="0"/>
                      </a:lnTo>
                      <a:lnTo>
                        <a:pt x="921"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1429" name="Google Shape;1429;p21"/>
          <p:cNvSpPr txBox="1"/>
          <p:nvPr>
            <p:ph type="title"/>
          </p:nvPr>
        </p:nvSpPr>
        <p:spPr>
          <a:xfrm>
            <a:off x="2370900" y="1571626"/>
            <a:ext cx="4402200" cy="12645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3600"/>
              <a:buNone/>
              <a:defRPr sz="10000">
                <a:solidFill>
                  <a:schemeClr val="accent4"/>
                </a:solidFill>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430" name="Google Shape;1430;p21"/>
          <p:cNvSpPr txBox="1"/>
          <p:nvPr>
            <p:ph idx="1" type="subTitle"/>
          </p:nvPr>
        </p:nvSpPr>
        <p:spPr>
          <a:xfrm>
            <a:off x="2790600" y="2875675"/>
            <a:ext cx="3562800" cy="846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7">
    <p:spTree>
      <p:nvGrpSpPr>
        <p:cNvPr id="1431" name="Shape 1431"/>
        <p:cNvGrpSpPr/>
        <p:nvPr/>
      </p:nvGrpSpPr>
      <p:grpSpPr>
        <a:xfrm>
          <a:off x="0" y="0"/>
          <a:ext cx="0" cy="0"/>
          <a:chOff x="0" y="0"/>
          <a:chExt cx="0" cy="0"/>
        </a:xfrm>
      </p:grpSpPr>
      <p:grpSp>
        <p:nvGrpSpPr>
          <p:cNvPr id="1432" name="Google Shape;1432;p22"/>
          <p:cNvGrpSpPr/>
          <p:nvPr/>
        </p:nvGrpSpPr>
        <p:grpSpPr>
          <a:xfrm>
            <a:off x="3395895" y="4343550"/>
            <a:ext cx="1408200" cy="1418400"/>
            <a:chOff x="120225" y="808300"/>
            <a:chExt cx="1408200" cy="1418400"/>
          </a:xfrm>
        </p:grpSpPr>
        <p:sp>
          <p:nvSpPr>
            <p:cNvPr id="1433" name="Google Shape;1433;p22"/>
            <p:cNvSpPr/>
            <p:nvPr/>
          </p:nvSpPr>
          <p:spPr>
            <a:xfrm>
              <a:off x="120225" y="1285400"/>
              <a:ext cx="1408200" cy="4692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22"/>
            <p:cNvSpPr/>
            <p:nvPr/>
          </p:nvSpPr>
          <p:spPr>
            <a:xfrm>
              <a:off x="589050" y="808300"/>
              <a:ext cx="470100" cy="1418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35" name="Google Shape;1435;p22"/>
          <p:cNvGrpSpPr/>
          <p:nvPr/>
        </p:nvGrpSpPr>
        <p:grpSpPr>
          <a:xfrm>
            <a:off x="-350850" y="815725"/>
            <a:ext cx="701700" cy="705900"/>
            <a:chOff x="6684000" y="3862500"/>
            <a:chExt cx="701700" cy="705900"/>
          </a:xfrm>
        </p:grpSpPr>
        <p:sp>
          <p:nvSpPr>
            <p:cNvPr id="1436" name="Google Shape;1436;p22"/>
            <p:cNvSpPr/>
            <p:nvPr/>
          </p:nvSpPr>
          <p:spPr>
            <a:xfrm>
              <a:off x="6684000" y="4098575"/>
              <a:ext cx="701700" cy="233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22"/>
            <p:cNvSpPr/>
            <p:nvPr/>
          </p:nvSpPr>
          <p:spPr>
            <a:xfrm>
              <a:off x="6918600" y="3862500"/>
              <a:ext cx="234600" cy="70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38" name="Google Shape;1438;p22"/>
          <p:cNvGrpSpPr/>
          <p:nvPr/>
        </p:nvGrpSpPr>
        <p:grpSpPr>
          <a:xfrm>
            <a:off x="8793150" y="815725"/>
            <a:ext cx="701700" cy="705900"/>
            <a:chOff x="6684000" y="3862500"/>
            <a:chExt cx="701700" cy="705900"/>
          </a:xfrm>
        </p:grpSpPr>
        <p:sp>
          <p:nvSpPr>
            <p:cNvPr id="1439" name="Google Shape;1439;p22"/>
            <p:cNvSpPr/>
            <p:nvPr/>
          </p:nvSpPr>
          <p:spPr>
            <a:xfrm>
              <a:off x="6684000" y="4098575"/>
              <a:ext cx="701700" cy="233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22"/>
            <p:cNvSpPr/>
            <p:nvPr/>
          </p:nvSpPr>
          <p:spPr>
            <a:xfrm>
              <a:off x="6918600" y="3862500"/>
              <a:ext cx="234600" cy="70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41" name="Google Shape;1441;p22"/>
          <p:cNvGrpSpPr/>
          <p:nvPr/>
        </p:nvGrpSpPr>
        <p:grpSpPr>
          <a:xfrm>
            <a:off x="114675" y="4097300"/>
            <a:ext cx="701700" cy="705900"/>
            <a:chOff x="6684000" y="3862500"/>
            <a:chExt cx="701700" cy="705900"/>
          </a:xfrm>
        </p:grpSpPr>
        <p:sp>
          <p:nvSpPr>
            <p:cNvPr id="1442" name="Google Shape;1442;p22"/>
            <p:cNvSpPr/>
            <p:nvPr/>
          </p:nvSpPr>
          <p:spPr>
            <a:xfrm>
              <a:off x="6684000" y="4098575"/>
              <a:ext cx="701700" cy="233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22"/>
            <p:cNvSpPr/>
            <p:nvPr/>
          </p:nvSpPr>
          <p:spPr>
            <a:xfrm>
              <a:off x="6918600" y="3862500"/>
              <a:ext cx="234600" cy="70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44" name="Google Shape;1444;p22"/>
          <p:cNvGrpSpPr/>
          <p:nvPr/>
        </p:nvGrpSpPr>
        <p:grpSpPr>
          <a:xfrm>
            <a:off x="-92602" y="-87425"/>
            <a:ext cx="9236363" cy="5230400"/>
            <a:chOff x="-92602" y="-87425"/>
            <a:chExt cx="9236363" cy="5230400"/>
          </a:xfrm>
        </p:grpSpPr>
        <p:grpSp>
          <p:nvGrpSpPr>
            <p:cNvPr id="1445" name="Google Shape;1445;p22"/>
            <p:cNvGrpSpPr/>
            <p:nvPr/>
          </p:nvGrpSpPr>
          <p:grpSpPr>
            <a:xfrm>
              <a:off x="-92602" y="102654"/>
              <a:ext cx="9236363" cy="4942725"/>
              <a:chOff x="3913600" y="56400"/>
              <a:chExt cx="5230400" cy="4942725"/>
            </a:xfrm>
          </p:grpSpPr>
          <p:sp>
            <p:nvSpPr>
              <p:cNvPr id="1446" name="Google Shape;1446;p22"/>
              <p:cNvSpPr/>
              <p:nvPr/>
            </p:nvSpPr>
            <p:spPr>
              <a:xfrm>
                <a:off x="3913600" y="3805925"/>
                <a:ext cx="5230400" cy="23575"/>
              </a:xfrm>
              <a:custGeom>
                <a:rect b="b" l="l" r="r" t="t"/>
                <a:pathLst>
                  <a:path extrusionOk="0" h="943" w="209216">
                    <a:moveTo>
                      <a:pt x="0" y="0"/>
                    </a:moveTo>
                    <a:lnTo>
                      <a:pt x="209215" y="0"/>
                    </a:lnTo>
                    <a:lnTo>
                      <a:pt x="209215" y="942"/>
                    </a:lnTo>
                    <a:lnTo>
                      <a:pt x="0" y="942"/>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22"/>
              <p:cNvSpPr/>
              <p:nvPr/>
            </p:nvSpPr>
            <p:spPr>
              <a:xfrm>
                <a:off x="3913600" y="3571050"/>
                <a:ext cx="5230400" cy="23575"/>
              </a:xfrm>
              <a:custGeom>
                <a:rect b="b" l="l" r="r" t="t"/>
                <a:pathLst>
                  <a:path extrusionOk="0" h="943" w="209216">
                    <a:moveTo>
                      <a:pt x="0" y="1"/>
                    </a:moveTo>
                    <a:lnTo>
                      <a:pt x="209215" y="1"/>
                    </a:lnTo>
                    <a:lnTo>
                      <a:pt x="209215" y="942"/>
                    </a:lnTo>
                    <a:lnTo>
                      <a:pt x="0" y="942"/>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22"/>
              <p:cNvSpPr/>
              <p:nvPr/>
            </p:nvSpPr>
            <p:spPr>
              <a:xfrm>
                <a:off x="3913600" y="3336700"/>
                <a:ext cx="5230400" cy="23575"/>
              </a:xfrm>
              <a:custGeom>
                <a:rect b="b" l="l" r="r" t="t"/>
                <a:pathLst>
                  <a:path extrusionOk="0" h="943" w="209216">
                    <a:moveTo>
                      <a:pt x="0" y="1"/>
                    </a:moveTo>
                    <a:lnTo>
                      <a:pt x="209215" y="1"/>
                    </a:lnTo>
                    <a:lnTo>
                      <a:pt x="209215" y="943"/>
                    </a:lnTo>
                    <a:lnTo>
                      <a:pt x="0" y="943"/>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22"/>
              <p:cNvSpPr/>
              <p:nvPr/>
            </p:nvSpPr>
            <p:spPr>
              <a:xfrm>
                <a:off x="3913600" y="3101850"/>
                <a:ext cx="5230400" cy="23550"/>
              </a:xfrm>
              <a:custGeom>
                <a:rect b="b" l="l" r="r" t="t"/>
                <a:pathLst>
                  <a:path extrusionOk="0" h="942" w="209216">
                    <a:moveTo>
                      <a:pt x="0" y="0"/>
                    </a:moveTo>
                    <a:lnTo>
                      <a:pt x="209215" y="0"/>
                    </a:lnTo>
                    <a:lnTo>
                      <a:pt x="209215" y="942"/>
                    </a:lnTo>
                    <a:lnTo>
                      <a:pt x="0" y="942"/>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22"/>
              <p:cNvSpPr/>
              <p:nvPr/>
            </p:nvSpPr>
            <p:spPr>
              <a:xfrm>
                <a:off x="3913600" y="2867500"/>
                <a:ext cx="5230400" cy="23575"/>
              </a:xfrm>
              <a:custGeom>
                <a:rect b="b" l="l" r="r" t="t"/>
                <a:pathLst>
                  <a:path extrusionOk="0" h="943" w="209216">
                    <a:moveTo>
                      <a:pt x="0" y="1"/>
                    </a:moveTo>
                    <a:lnTo>
                      <a:pt x="209215" y="1"/>
                    </a:lnTo>
                    <a:lnTo>
                      <a:pt x="209215" y="942"/>
                    </a:lnTo>
                    <a:lnTo>
                      <a:pt x="0" y="942"/>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22"/>
              <p:cNvSpPr/>
              <p:nvPr/>
            </p:nvSpPr>
            <p:spPr>
              <a:xfrm>
                <a:off x="3913600" y="2633150"/>
                <a:ext cx="5230400" cy="23575"/>
              </a:xfrm>
              <a:custGeom>
                <a:rect b="b" l="l" r="r" t="t"/>
                <a:pathLst>
                  <a:path extrusionOk="0" h="943" w="209216">
                    <a:moveTo>
                      <a:pt x="0" y="1"/>
                    </a:moveTo>
                    <a:lnTo>
                      <a:pt x="209215" y="1"/>
                    </a:lnTo>
                    <a:lnTo>
                      <a:pt x="209215" y="942"/>
                    </a:lnTo>
                    <a:lnTo>
                      <a:pt x="0" y="942"/>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22"/>
              <p:cNvSpPr/>
              <p:nvPr/>
            </p:nvSpPr>
            <p:spPr>
              <a:xfrm>
                <a:off x="3913600" y="2398800"/>
                <a:ext cx="5230400" cy="23575"/>
              </a:xfrm>
              <a:custGeom>
                <a:rect b="b" l="l" r="r" t="t"/>
                <a:pathLst>
                  <a:path extrusionOk="0" h="943" w="209216">
                    <a:moveTo>
                      <a:pt x="0" y="1"/>
                    </a:moveTo>
                    <a:lnTo>
                      <a:pt x="209215" y="1"/>
                    </a:lnTo>
                    <a:lnTo>
                      <a:pt x="209215" y="943"/>
                    </a:lnTo>
                    <a:lnTo>
                      <a:pt x="0" y="943"/>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22"/>
              <p:cNvSpPr/>
              <p:nvPr/>
            </p:nvSpPr>
            <p:spPr>
              <a:xfrm>
                <a:off x="3913600" y="2163950"/>
                <a:ext cx="5230400" cy="23550"/>
              </a:xfrm>
              <a:custGeom>
                <a:rect b="b" l="l" r="r" t="t"/>
                <a:pathLst>
                  <a:path extrusionOk="0" h="942" w="209216">
                    <a:moveTo>
                      <a:pt x="0" y="0"/>
                    </a:moveTo>
                    <a:lnTo>
                      <a:pt x="209215" y="0"/>
                    </a:lnTo>
                    <a:lnTo>
                      <a:pt x="209215" y="942"/>
                    </a:lnTo>
                    <a:lnTo>
                      <a:pt x="0" y="942"/>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22"/>
              <p:cNvSpPr/>
              <p:nvPr/>
            </p:nvSpPr>
            <p:spPr>
              <a:xfrm>
                <a:off x="3913600" y="1929600"/>
                <a:ext cx="5230400" cy="23575"/>
              </a:xfrm>
              <a:custGeom>
                <a:rect b="b" l="l" r="r" t="t"/>
                <a:pathLst>
                  <a:path extrusionOk="0" h="943" w="209216">
                    <a:moveTo>
                      <a:pt x="0" y="0"/>
                    </a:moveTo>
                    <a:lnTo>
                      <a:pt x="209215" y="0"/>
                    </a:lnTo>
                    <a:lnTo>
                      <a:pt x="209215" y="942"/>
                    </a:lnTo>
                    <a:lnTo>
                      <a:pt x="0" y="942"/>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22"/>
              <p:cNvSpPr/>
              <p:nvPr/>
            </p:nvSpPr>
            <p:spPr>
              <a:xfrm>
                <a:off x="3913600" y="1695250"/>
                <a:ext cx="5230400" cy="23575"/>
              </a:xfrm>
              <a:custGeom>
                <a:rect b="b" l="l" r="r" t="t"/>
                <a:pathLst>
                  <a:path extrusionOk="0" h="943" w="209216">
                    <a:moveTo>
                      <a:pt x="0" y="1"/>
                    </a:moveTo>
                    <a:lnTo>
                      <a:pt x="209215" y="1"/>
                    </a:lnTo>
                    <a:lnTo>
                      <a:pt x="209215" y="942"/>
                    </a:lnTo>
                    <a:lnTo>
                      <a:pt x="0" y="942"/>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22"/>
              <p:cNvSpPr/>
              <p:nvPr/>
            </p:nvSpPr>
            <p:spPr>
              <a:xfrm>
                <a:off x="3913600" y="1460375"/>
                <a:ext cx="5230400" cy="23575"/>
              </a:xfrm>
              <a:custGeom>
                <a:rect b="b" l="l" r="r" t="t"/>
                <a:pathLst>
                  <a:path extrusionOk="0" h="943" w="209216">
                    <a:moveTo>
                      <a:pt x="0" y="1"/>
                    </a:moveTo>
                    <a:lnTo>
                      <a:pt x="209215" y="1"/>
                    </a:lnTo>
                    <a:lnTo>
                      <a:pt x="209215" y="943"/>
                    </a:lnTo>
                    <a:lnTo>
                      <a:pt x="0" y="943"/>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22"/>
              <p:cNvSpPr/>
              <p:nvPr/>
            </p:nvSpPr>
            <p:spPr>
              <a:xfrm>
                <a:off x="3913600" y="1226050"/>
                <a:ext cx="5230400" cy="23550"/>
              </a:xfrm>
              <a:custGeom>
                <a:rect b="b" l="l" r="r" t="t"/>
                <a:pathLst>
                  <a:path extrusionOk="0" h="942" w="209216">
                    <a:moveTo>
                      <a:pt x="0" y="0"/>
                    </a:moveTo>
                    <a:lnTo>
                      <a:pt x="209215" y="0"/>
                    </a:lnTo>
                    <a:lnTo>
                      <a:pt x="209215" y="942"/>
                    </a:lnTo>
                    <a:lnTo>
                      <a:pt x="0" y="942"/>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22"/>
              <p:cNvSpPr/>
              <p:nvPr/>
            </p:nvSpPr>
            <p:spPr>
              <a:xfrm>
                <a:off x="3913600" y="4976075"/>
                <a:ext cx="5230400" cy="23050"/>
              </a:xfrm>
              <a:custGeom>
                <a:rect b="b" l="l" r="r" t="t"/>
                <a:pathLst>
                  <a:path extrusionOk="0" h="922" w="209216">
                    <a:moveTo>
                      <a:pt x="0" y="1"/>
                    </a:moveTo>
                    <a:lnTo>
                      <a:pt x="209215" y="1"/>
                    </a:lnTo>
                    <a:lnTo>
                      <a:pt x="209215" y="921"/>
                    </a:lnTo>
                    <a:lnTo>
                      <a:pt x="0" y="92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22"/>
              <p:cNvSpPr/>
              <p:nvPr/>
            </p:nvSpPr>
            <p:spPr>
              <a:xfrm>
                <a:off x="3913600" y="4741725"/>
                <a:ext cx="5230400" cy="23050"/>
              </a:xfrm>
              <a:custGeom>
                <a:rect b="b" l="l" r="r" t="t"/>
                <a:pathLst>
                  <a:path extrusionOk="0" h="922" w="209216">
                    <a:moveTo>
                      <a:pt x="0" y="1"/>
                    </a:moveTo>
                    <a:lnTo>
                      <a:pt x="209215" y="1"/>
                    </a:lnTo>
                    <a:lnTo>
                      <a:pt x="209215" y="921"/>
                    </a:lnTo>
                    <a:lnTo>
                      <a:pt x="0" y="92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22"/>
              <p:cNvSpPr/>
              <p:nvPr/>
            </p:nvSpPr>
            <p:spPr>
              <a:xfrm>
                <a:off x="3913600" y="4507900"/>
                <a:ext cx="5230400" cy="23050"/>
              </a:xfrm>
              <a:custGeom>
                <a:rect b="b" l="l" r="r" t="t"/>
                <a:pathLst>
                  <a:path extrusionOk="0" h="922" w="209216">
                    <a:moveTo>
                      <a:pt x="0" y="1"/>
                    </a:moveTo>
                    <a:lnTo>
                      <a:pt x="209215" y="1"/>
                    </a:lnTo>
                    <a:lnTo>
                      <a:pt x="209215" y="922"/>
                    </a:lnTo>
                    <a:lnTo>
                      <a:pt x="0" y="922"/>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22"/>
              <p:cNvSpPr/>
              <p:nvPr/>
            </p:nvSpPr>
            <p:spPr>
              <a:xfrm>
                <a:off x="3913600" y="4274625"/>
                <a:ext cx="5230400" cy="22500"/>
              </a:xfrm>
              <a:custGeom>
                <a:rect b="b" l="l" r="r" t="t"/>
                <a:pathLst>
                  <a:path extrusionOk="0" h="900" w="209216">
                    <a:moveTo>
                      <a:pt x="0" y="0"/>
                    </a:moveTo>
                    <a:lnTo>
                      <a:pt x="209215" y="0"/>
                    </a:lnTo>
                    <a:lnTo>
                      <a:pt x="209215" y="900"/>
                    </a:lnTo>
                    <a:lnTo>
                      <a:pt x="0" y="90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22"/>
              <p:cNvSpPr/>
              <p:nvPr/>
            </p:nvSpPr>
            <p:spPr>
              <a:xfrm>
                <a:off x="3913600" y="4040275"/>
                <a:ext cx="5230400" cy="23025"/>
              </a:xfrm>
              <a:custGeom>
                <a:rect b="b" l="l" r="r" t="t"/>
                <a:pathLst>
                  <a:path extrusionOk="0" h="921" w="209216">
                    <a:moveTo>
                      <a:pt x="0" y="0"/>
                    </a:moveTo>
                    <a:lnTo>
                      <a:pt x="209215" y="0"/>
                    </a:lnTo>
                    <a:lnTo>
                      <a:pt x="209215" y="921"/>
                    </a:lnTo>
                    <a:lnTo>
                      <a:pt x="0" y="92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22"/>
              <p:cNvSpPr/>
              <p:nvPr/>
            </p:nvSpPr>
            <p:spPr>
              <a:xfrm>
                <a:off x="3913600" y="992225"/>
                <a:ext cx="5230400" cy="23025"/>
              </a:xfrm>
              <a:custGeom>
                <a:rect b="b" l="l" r="r" t="t"/>
                <a:pathLst>
                  <a:path extrusionOk="0" h="921" w="209216">
                    <a:moveTo>
                      <a:pt x="0" y="0"/>
                    </a:moveTo>
                    <a:lnTo>
                      <a:pt x="209215" y="0"/>
                    </a:lnTo>
                    <a:lnTo>
                      <a:pt x="209215" y="921"/>
                    </a:lnTo>
                    <a:lnTo>
                      <a:pt x="0" y="92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22"/>
              <p:cNvSpPr/>
              <p:nvPr/>
            </p:nvSpPr>
            <p:spPr>
              <a:xfrm>
                <a:off x="3913600" y="757875"/>
                <a:ext cx="5230400" cy="23050"/>
              </a:xfrm>
              <a:custGeom>
                <a:rect b="b" l="l" r="r" t="t"/>
                <a:pathLst>
                  <a:path extrusionOk="0" h="922" w="209216">
                    <a:moveTo>
                      <a:pt x="0" y="1"/>
                    </a:moveTo>
                    <a:lnTo>
                      <a:pt x="209215" y="1"/>
                    </a:lnTo>
                    <a:lnTo>
                      <a:pt x="209215" y="921"/>
                    </a:lnTo>
                    <a:lnTo>
                      <a:pt x="0" y="92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22"/>
              <p:cNvSpPr/>
              <p:nvPr/>
            </p:nvSpPr>
            <p:spPr>
              <a:xfrm>
                <a:off x="3913600" y="524050"/>
                <a:ext cx="5230400" cy="23050"/>
              </a:xfrm>
              <a:custGeom>
                <a:rect b="b" l="l" r="r" t="t"/>
                <a:pathLst>
                  <a:path extrusionOk="0" h="922" w="209216">
                    <a:moveTo>
                      <a:pt x="0" y="1"/>
                    </a:moveTo>
                    <a:lnTo>
                      <a:pt x="209215" y="1"/>
                    </a:lnTo>
                    <a:lnTo>
                      <a:pt x="209215" y="921"/>
                    </a:lnTo>
                    <a:lnTo>
                      <a:pt x="0" y="92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22"/>
              <p:cNvSpPr/>
              <p:nvPr/>
            </p:nvSpPr>
            <p:spPr>
              <a:xfrm>
                <a:off x="3913600" y="290225"/>
                <a:ext cx="5230400" cy="23050"/>
              </a:xfrm>
              <a:custGeom>
                <a:rect b="b" l="l" r="r" t="t"/>
                <a:pathLst>
                  <a:path extrusionOk="0" h="922" w="209216">
                    <a:moveTo>
                      <a:pt x="0" y="1"/>
                    </a:moveTo>
                    <a:lnTo>
                      <a:pt x="209215" y="1"/>
                    </a:lnTo>
                    <a:lnTo>
                      <a:pt x="209215" y="921"/>
                    </a:lnTo>
                    <a:lnTo>
                      <a:pt x="0" y="92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22"/>
              <p:cNvSpPr/>
              <p:nvPr/>
            </p:nvSpPr>
            <p:spPr>
              <a:xfrm>
                <a:off x="3913600" y="56400"/>
                <a:ext cx="5230400" cy="23050"/>
              </a:xfrm>
              <a:custGeom>
                <a:rect b="b" l="l" r="r" t="t"/>
                <a:pathLst>
                  <a:path extrusionOk="0" h="922" w="209216">
                    <a:moveTo>
                      <a:pt x="0" y="1"/>
                    </a:moveTo>
                    <a:lnTo>
                      <a:pt x="209215" y="1"/>
                    </a:lnTo>
                    <a:lnTo>
                      <a:pt x="209215" y="922"/>
                    </a:lnTo>
                    <a:lnTo>
                      <a:pt x="0" y="922"/>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68" name="Google Shape;1468;p22"/>
            <p:cNvGrpSpPr/>
            <p:nvPr/>
          </p:nvGrpSpPr>
          <p:grpSpPr>
            <a:xfrm>
              <a:off x="108223" y="-87425"/>
              <a:ext cx="8931123" cy="5230400"/>
              <a:chOff x="32023" y="-87425"/>
              <a:chExt cx="8931123" cy="5230400"/>
            </a:xfrm>
          </p:grpSpPr>
          <p:grpSp>
            <p:nvGrpSpPr>
              <p:cNvPr id="1469" name="Google Shape;1469;p22"/>
              <p:cNvGrpSpPr/>
              <p:nvPr/>
            </p:nvGrpSpPr>
            <p:grpSpPr>
              <a:xfrm>
                <a:off x="4020421" y="-87425"/>
                <a:ext cx="4942725" cy="5230400"/>
                <a:chOff x="4057425" y="-87425"/>
                <a:chExt cx="4942725" cy="5230400"/>
              </a:xfrm>
            </p:grpSpPr>
            <p:sp>
              <p:nvSpPr>
                <p:cNvPr id="1470" name="Google Shape;1470;p22"/>
                <p:cNvSpPr/>
                <p:nvPr/>
              </p:nvSpPr>
              <p:spPr>
                <a:xfrm>
                  <a:off x="7806950" y="-87425"/>
                  <a:ext cx="23575" cy="5230400"/>
                </a:xfrm>
                <a:custGeom>
                  <a:rect b="b" l="l" r="r" t="t"/>
                  <a:pathLst>
                    <a:path extrusionOk="0" h="209216" w="943">
                      <a:moveTo>
                        <a:pt x="0" y="0"/>
                      </a:moveTo>
                      <a:lnTo>
                        <a:pt x="942" y="0"/>
                      </a:lnTo>
                      <a:lnTo>
                        <a:pt x="942"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22"/>
                <p:cNvSpPr/>
                <p:nvPr/>
              </p:nvSpPr>
              <p:spPr>
                <a:xfrm>
                  <a:off x="7572075" y="-87425"/>
                  <a:ext cx="23575" cy="5230400"/>
                </a:xfrm>
                <a:custGeom>
                  <a:rect b="b" l="l" r="r" t="t"/>
                  <a:pathLst>
                    <a:path extrusionOk="0" h="209216" w="943">
                      <a:moveTo>
                        <a:pt x="1" y="0"/>
                      </a:moveTo>
                      <a:lnTo>
                        <a:pt x="942" y="0"/>
                      </a:lnTo>
                      <a:lnTo>
                        <a:pt x="942"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22"/>
                <p:cNvSpPr/>
                <p:nvPr/>
              </p:nvSpPr>
              <p:spPr>
                <a:xfrm>
                  <a:off x="7337725" y="-87425"/>
                  <a:ext cx="23575" cy="5230400"/>
                </a:xfrm>
                <a:custGeom>
                  <a:rect b="b" l="l" r="r" t="t"/>
                  <a:pathLst>
                    <a:path extrusionOk="0" h="209216" w="943">
                      <a:moveTo>
                        <a:pt x="1" y="0"/>
                      </a:moveTo>
                      <a:lnTo>
                        <a:pt x="943" y="0"/>
                      </a:lnTo>
                      <a:lnTo>
                        <a:pt x="943"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22"/>
                <p:cNvSpPr/>
                <p:nvPr/>
              </p:nvSpPr>
              <p:spPr>
                <a:xfrm>
                  <a:off x="7102875" y="-87425"/>
                  <a:ext cx="23550" cy="5230400"/>
                </a:xfrm>
                <a:custGeom>
                  <a:rect b="b" l="l" r="r" t="t"/>
                  <a:pathLst>
                    <a:path extrusionOk="0" h="209216" w="942">
                      <a:moveTo>
                        <a:pt x="0" y="0"/>
                      </a:moveTo>
                      <a:lnTo>
                        <a:pt x="942" y="0"/>
                      </a:lnTo>
                      <a:lnTo>
                        <a:pt x="942"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22"/>
                <p:cNvSpPr/>
                <p:nvPr/>
              </p:nvSpPr>
              <p:spPr>
                <a:xfrm>
                  <a:off x="6868525" y="-87425"/>
                  <a:ext cx="23575" cy="5230400"/>
                </a:xfrm>
                <a:custGeom>
                  <a:rect b="b" l="l" r="r" t="t"/>
                  <a:pathLst>
                    <a:path extrusionOk="0" h="209216" w="943">
                      <a:moveTo>
                        <a:pt x="1" y="0"/>
                      </a:moveTo>
                      <a:lnTo>
                        <a:pt x="942" y="0"/>
                      </a:lnTo>
                      <a:lnTo>
                        <a:pt x="942"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22"/>
                <p:cNvSpPr/>
                <p:nvPr/>
              </p:nvSpPr>
              <p:spPr>
                <a:xfrm>
                  <a:off x="6634175" y="-87425"/>
                  <a:ext cx="23575" cy="5230400"/>
                </a:xfrm>
                <a:custGeom>
                  <a:rect b="b" l="l" r="r" t="t"/>
                  <a:pathLst>
                    <a:path extrusionOk="0" h="209216" w="943">
                      <a:moveTo>
                        <a:pt x="1" y="0"/>
                      </a:moveTo>
                      <a:lnTo>
                        <a:pt x="942" y="0"/>
                      </a:lnTo>
                      <a:lnTo>
                        <a:pt x="942"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22"/>
                <p:cNvSpPr/>
                <p:nvPr/>
              </p:nvSpPr>
              <p:spPr>
                <a:xfrm>
                  <a:off x="6399825" y="-87425"/>
                  <a:ext cx="23575" cy="5230400"/>
                </a:xfrm>
                <a:custGeom>
                  <a:rect b="b" l="l" r="r" t="t"/>
                  <a:pathLst>
                    <a:path extrusionOk="0" h="209216" w="943">
                      <a:moveTo>
                        <a:pt x="1" y="0"/>
                      </a:moveTo>
                      <a:lnTo>
                        <a:pt x="943" y="0"/>
                      </a:lnTo>
                      <a:lnTo>
                        <a:pt x="943"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22"/>
                <p:cNvSpPr/>
                <p:nvPr/>
              </p:nvSpPr>
              <p:spPr>
                <a:xfrm>
                  <a:off x="6164975" y="-87425"/>
                  <a:ext cx="23550" cy="5230400"/>
                </a:xfrm>
                <a:custGeom>
                  <a:rect b="b" l="l" r="r" t="t"/>
                  <a:pathLst>
                    <a:path extrusionOk="0" h="209216" w="942">
                      <a:moveTo>
                        <a:pt x="0" y="0"/>
                      </a:moveTo>
                      <a:lnTo>
                        <a:pt x="942" y="0"/>
                      </a:lnTo>
                      <a:lnTo>
                        <a:pt x="942"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22"/>
                <p:cNvSpPr/>
                <p:nvPr/>
              </p:nvSpPr>
              <p:spPr>
                <a:xfrm>
                  <a:off x="5930625" y="-87425"/>
                  <a:ext cx="23575" cy="5230400"/>
                </a:xfrm>
                <a:custGeom>
                  <a:rect b="b" l="l" r="r" t="t"/>
                  <a:pathLst>
                    <a:path extrusionOk="0" h="209216" w="943">
                      <a:moveTo>
                        <a:pt x="0" y="0"/>
                      </a:moveTo>
                      <a:lnTo>
                        <a:pt x="942" y="0"/>
                      </a:lnTo>
                      <a:lnTo>
                        <a:pt x="942"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22"/>
                <p:cNvSpPr/>
                <p:nvPr/>
              </p:nvSpPr>
              <p:spPr>
                <a:xfrm>
                  <a:off x="5696275" y="-87425"/>
                  <a:ext cx="23575" cy="5230400"/>
                </a:xfrm>
                <a:custGeom>
                  <a:rect b="b" l="l" r="r" t="t"/>
                  <a:pathLst>
                    <a:path extrusionOk="0" h="209216" w="943">
                      <a:moveTo>
                        <a:pt x="1" y="0"/>
                      </a:moveTo>
                      <a:lnTo>
                        <a:pt x="942" y="0"/>
                      </a:lnTo>
                      <a:lnTo>
                        <a:pt x="942"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22"/>
                <p:cNvSpPr/>
                <p:nvPr/>
              </p:nvSpPr>
              <p:spPr>
                <a:xfrm>
                  <a:off x="5461400" y="-87425"/>
                  <a:ext cx="23575" cy="5230400"/>
                </a:xfrm>
                <a:custGeom>
                  <a:rect b="b" l="l" r="r" t="t"/>
                  <a:pathLst>
                    <a:path extrusionOk="0" h="209216" w="943">
                      <a:moveTo>
                        <a:pt x="1" y="0"/>
                      </a:moveTo>
                      <a:lnTo>
                        <a:pt x="943" y="0"/>
                      </a:lnTo>
                      <a:lnTo>
                        <a:pt x="943"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22"/>
                <p:cNvSpPr/>
                <p:nvPr/>
              </p:nvSpPr>
              <p:spPr>
                <a:xfrm>
                  <a:off x="5227075" y="-87425"/>
                  <a:ext cx="23550" cy="5230400"/>
                </a:xfrm>
                <a:custGeom>
                  <a:rect b="b" l="l" r="r" t="t"/>
                  <a:pathLst>
                    <a:path extrusionOk="0" h="209216" w="942">
                      <a:moveTo>
                        <a:pt x="0" y="0"/>
                      </a:moveTo>
                      <a:lnTo>
                        <a:pt x="942" y="0"/>
                      </a:lnTo>
                      <a:lnTo>
                        <a:pt x="942"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22"/>
                <p:cNvSpPr/>
                <p:nvPr/>
              </p:nvSpPr>
              <p:spPr>
                <a:xfrm>
                  <a:off x="8977100" y="-87425"/>
                  <a:ext cx="23050" cy="5230400"/>
                </a:xfrm>
                <a:custGeom>
                  <a:rect b="b" l="l" r="r" t="t"/>
                  <a:pathLst>
                    <a:path extrusionOk="0" h="209216" w="922">
                      <a:moveTo>
                        <a:pt x="1" y="0"/>
                      </a:moveTo>
                      <a:lnTo>
                        <a:pt x="921" y="0"/>
                      </a:lnTo>
                      <a:lnTo>
                        <a:pt x="921"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22"/>
                <p:cNvSpPr/>
                <p:nvPr/>
              </p:nvSpPr>
              <p:spPr>
                <a:xfrm>
                  <a:off x="8742750" y="-87425"/>
                  <a:ext cx="23050" cy="5230400"/>
                </a:xfrm>
                <a:custGeom>
                  <a:rect b="b" l="l" r="r" t="t"/>
                  <a:pathLst>
                    <a:path extrusionOk="0" h="209216" w="922">
                      <a:moveTo>
                        <a:pt x="1" y="0"/>
                      </a:moveTo>
                      <a:lnTo>
                        <a:pt x="921" y="0"/>
                      </a:lnTo>
                      <a:lnTo>
                        <a:pt x="921"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22"/>
                <p:cNvSpPr/>
                <p:nvPr/>
              </p:nvSpPr>
              <p:spPr>
                <a:xfrm>
                  <a:off x="8508925" y="-87425"/>
                  <a:ext cx="23050" cy="5230400"/>
                </a:xfrm>
                <a:custGeom>
                  <a:rect b="b" l="l" r="r" t="t"/>
                  <a:pathLst>
                    <a:path extrusionOk="0" h="209216" w="922">
                      <a:moveTo>
                        <a:pt x="1" y="0"/>
                      </a:moveTo>
                      <a:lnTo>
                        <a:pt x="922" y="0"/>
                      </a:lnTo>
                      <a:lnTo>
                        <a:pt x="922"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22"/>
                <p:cNvSpPr/>
                <p:nvPr/>
              </p:nvSpPr>
              <p:spPr>
                <a:xfrm>
                  <a:off x="8275650" y="-87425"/>
                  <a:ext cx="22500" cy="5230400"/>
                </a:xfrm>
                <a:custGeom>
                  <a:rect b="b" l="l" r="r" t="t"/>
                  <a:pathLst>
                    <a:path extrusionOk="0" h="209216" w="900">
                      <a:moveTo>
                        <a:pt x="0" y="0"/>
                      </a:moveTo>
                      <a:lnTo>
                        <a:pt x="900" y="0"/>
                      </a:lnTo>
                      <a:lnTo>
                        <a:pt x="900"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22"/>
                <p:cNvSpPr/>
                <p:nvPr/>
              </p:nvSpPr>
              <p:spPr>
                <a:xfrm>
                  <a:off x="8041300" y="-87425"/>
                  <a:ext cx="23025" cy="5230400"/>
                </a:xfrm>
                <a:custGeom>
                  <a:rect b="b" l="l" r="r" t="t"/>
                  <a:pathLst>
                    <a:path extrusionOk="0" h="209216" w="921">
                      <a:moveTo>
                        <a:pt x="0" y="0"/>
                      </a:moveTo>
                      <a:lnTo>
                        <a:pt x="921" y="0"/>
                      </a:lnTo>
                      <a:lnTo>
                        <a:pt x="921"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22"/>
                <p:cNvSpPr/>
                <p:nvPr/>
              </p:nvSpPr>
              <p:spPr>
                <a:xfrm>
                  <a:off x="4993250" y="-87425"/>
                  <a:ext cx="23025" cy="5230400"/>
                </a:xfrm>
                <a:custGeom>
                  <a:rect b="b" l="l" r="r" t="t"/>
                  <a:pathLst>
                    <a:path extrusionOk="0" h="209216" w="921">
                      <a:moveTo>
                        <a:pt x="0" y="0"/>
                      </a:moveTo>
                      <a:lnTo>
                        <a:pt x="921" y="0"/>
                      </a:lnTo>
                      <a:lnTo>
                        <a:pt x="921"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22"/>
                <p:cNvSpPr/>
                <p:nvPr/>
              </p:nvSpPr>
              <p:spPr>
                <a:xfrm>
                  <a:off x="4758900" y="-87425"/>
                  <a:ext cx="23050" cy="5230400"/>
                </a:xfrm>
                <a:custGeom>
                  <a:rect b="b" l="l" r="r" t="t"/>
                  <a:pathLst>
                    <a:path extrusionOk="0" h="209216" w="922">
                      <a:moveTo>
                        <a:pt x="1" y="0"/>
                      </a:moveTo>
                      <a:lnTo>
                        <a:pt x="921" y="0"/>
                      </a:lnTo>
                      <a:lnTo>
                        <a:pt x="921"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22"/>
                <p:cNvSpPr/>
                <p:nvPr/>
              </p:nvSpPr>
              <p:spPr>
                <a:xfrm>
                  <a:off x="4525075" y="-87425"/>
                  <a:ext cx="23050" cy="5230400"/>
                </a:xfrm>
                <a:custGeom>
                  <a:rect b="b" l="l" r="r" t="t"/>
                  <a:pathLst>
                    <a:path extrusionOk="0" h="209216" w="922">
                      <a:moveTo>
                        <a:pt x="1" y="0"/>
                      </a:moveTo>
                      <a:lnTo>
                        <a:pt x="921" y="0"/>
                      </a:lnTo>
                      <a:lnTo>
                        <a:pt x="921"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22"/>
                <p:cNvSpPr/>
                <p:nvPr/>
              </p:nvSpPr>
              <p:spPr>
                <a:xfrm>
                  <a:off x="4291250" y="-87425"/>
                  <a:ext cx="23050" cy="5230400"/>
                </a:xfrm>
                <a:custGeom>
                  <a:rect b="b" l="l" r="r" t="t"/>
                  <a:pathLst>
                    <a:path extrusionOk="0" h="209216" w="922">
                      <a:moveTo>
                        <a:pt x="1" y="0"/>
                      </a:moveTo>
                      <a:lnTo>
                        <a:pt x="921" y="0"/>
                      </a:lnTo>
                      <a:lnTo>
                        <a:pt x="921"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22"/>
                <p:cNvSpPr/>
                <p:nvPr/>
              </p:nvSpPr>
              <p:spPr>
                <a:xfrm>
                  <a:off x="4057425" y="-87425"/>
                  <a:ext cx="23050" cy="5230400"/>
                </a:xfrm>
                <a:custGeom>
                  <a:rect b="b" l="l" r="r" t="t"/>
                  <a:pathLst>
                    <a:path extrusionOk="0" h="209216" w="922">
                      <a:moveTo>
                        <a:pt x="1" y="0"/>
                      </a:moveTo>
                      <a:lnTo>
                        <a:pt x="922" y="0"/>
                      </a:lnTo>
                      <a:lnTo>
                        <a:pt x="922"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92" name="Google Shape;1492;p22"/>
              <p:cNvGrpSpPr/>
              <p:nvPr/>
            </p:nvGrpSpPr>
            <p:grpSpPr>
              <a:xfrm>
                <a:off x="32023" y="-87425"/>
                <a:ext cx="3772550" cy="5230400"/>
                <a:chOff x="4993250" y="-87425"/>
                <a:chExt cx="3772550" cy="5230400"/>
              </a:xfrm>
            </p:grpSpPr>
            <p:sp>
              <p:nvSpPr>
                <p:cNvPr id="1493" name="Google Shape;1493;p22"/>
                <p:cNvSpPr/>
                <p:nvPr/>
              </p:nvSpPr>
              <p:spPr>
                <a:xfrm>
                  <a:off x="7806950" y="-87425"/>
                  <a:ext cx="23575" cy="5230400"/>
                </a:xfrm>
                <a:custGeom>
                  <a:rect b="b" l="l" r="r" t="t"/>
                  <a:pathLst>
                    <a:path extrusionOk="0" h="209216" w="943">
                      <a:moveTo>
                        <a:pt x="0" y="0"/>
                      </a:moveTo>
                      <a:lnTo>
                        <a:pt x="942" y="0"/>
                      </a:lnTo>
                      <a:lnTo>
                        <a:pt x="942"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22"/>
                <p:cNvSpPr/>
                <p:nvPr/>
              </p:nvSpPr>
              <p:spPr>
                <a:xfrm>
                  <a:off x="7572075" y="-87425"/>
                  <a:ext cx="23575" cy="5230400"/>
                </a:xfrm>
                <a:custGeom>
                  <a:rect b="b" l="l" r="r" t="t"/>
                  <a:pathLst>
                    <a:path extrusionOk="0" h="209216" w="943">
                      <a:moveTo>
                        <a:pt x="1" y="0"/>
                      </a:moveTo>
                      <a:lnTo>
                        <a:pt x="942" y="0"/>
                      </a:lnTo>
                      <a:lnTo>
                        <a:pt x="942"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22"/>
                <p:cNvSpPr/>
                <p:nvPr/>
              </p:nvSpPr>
              <p:spPr>
                <a:xfrm>
                  <a:off x="7337725" y="-87425"/>
                  <a:ext cx="23575" cy="5230400"/>
                </a:xfrm>
                <a:custGeom>
                  <a:rect b="b" l="l" r="r" t="t"/>
                  <a:pathLst>
                    <a:path extrusionOk="0" h="209216" w="943">
                      <a:moveTo>
                        <a:pt x="1" y="0"/>
                      </a:moveTo>
                      <a:lnTo>
                        <a:pt x="943" y="0"/>
                      </a:lnTo>
                      <a:lnTo>
                        <a:pt x="943"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22"/>
                <p:cNvSpPr/>
                <p:nvPr/>
              </p:nvSpPr>
              <p:spPr>
                <a:xfrm>
                  <a:off x="7102875" y="-87425"/>
                  <a:ext cx="23550" cy="5230400"/>
                </a:xfrm>
                <a:custGeom>
                  <a:rect b="b" l="l" r="r" t="t"/>
                  <a:pathLst>
                    <a:path extrusionOk="0" h="209216" w="942">
                      <a:moveTo>
                        <a:pt x="0" y="0"/>
                      </a:moveTo>
                      <a:lnTo>
                        <a:pt x="942" y="0"/>
                      </a:lnTo>
                      <a:lnTo>
                        <a:pt x="942"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22"/>
                <p:cNvSpPr/>
                <p:nvPr/>
              </p:nvSpPr>
              <p:spPr>
                <a:xfrm>
                  <a:off x="6868525" y="-87425"/>
                  <a:ext cx="23575" cy="5230400"/>
                </a:xfrm>
                <a:custGeom>
                  <a:rect b="b" l="l" r="r" t="t"/>
                  <a:pathLst>
                    <a:path extrusionOk="0" h="209216" w="943">
                      <a:moveTo>
                        <a:pt x="1" y="0"/>
                      </a:moveTo>
                      <a:lnTo>
                        <a:pt x="942" y="0"/>
                      </a:lnTo>
                      <a:lnTo>
                        <a:pt x="942"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22"/>
                <p:cNvSpPr/>
                <p:nvPr/>
              </p:nvSpPr>
              <p:spPr>
                <a:xfrm>
                  <a:off x="6634175" y="-87425"/>
                  <a:ext cx="23575" cy="5230400"/>
                </a:xfrm>
                <a:custGeom>
                  <a:rect b="b" l="l" r="r" t="t"/>
                  <a:pathLst>
                    <a:path extrusionOk="0" h="209216" w="943">
                      <a:moveTo>
                        <a:pt x="1" y="0"/>
                      </a:moveTo>
                      <a:lnTo>
                        <a:pt x="942" y="0"/>
                      </a:lnTo>
                      <a:lnTo>
                        <a:pt x="942"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22"/>
                <p:cNvSpPr/>
                <p:nvPr/>
              </p:nvSpPr>
              <p:spPr>
                <a:xfrm>
                  <a:off x="6399825" y="-87425"/>
                  <a:ext cx="23575" cy="5230400"/>
                </a:xfrm>
                <a:custGeom>
                  <a:rect b="b" l="l" r="r" t="t"/>
                  <a:pathLst>
                    <a:path extrusionOk="0" h="209216" w="943">
                      <a:moveTo>
                        <a:pt x="1" y="0"/>
                      </a:moveTo>
                      <a:lnTo>
                        <a:pt x="943" y="0"/>
                      </a:lnTo>
                      <a:lnTo>
                        <a:pt x="943"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22"/>
                <p:cNvSpPr/>
                <p:nvPr/>
              </p:nvSpPr>
              <p:spPr>
                <a:xfrm>
                  <a:off x="6164975" y="-87425"/>
                  <a:ext cx="23550" cy="5230400"/>
                </a:xfrm>
                <a:custGeom>
                  <a:rect b="b" l="l" r="r" t="t"/>
                  <a:pathLst>
                    <a:path extrusionOk="0" h="209216" w="942">
                      <a:moveTo>
                        <a:pt x="0" y="0"/>
                      </a:moveTo>
                      <a:lnTo>
                        <a:pt x="942" y="0"/>
                      </a:lnTo>
                      <a:lnTo>
                        <a:pt x="942"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22"/>
                <p:cNvSpPr/>
                <p:nvPr/>
              </p:nvSpPr>
              <p:spPr>
                <a:xfrm>
                  <a:off x="5930625" y="-87425"/>
                  <a:ext cx="23575" cy="5230400"/>
                </a:xfrm>
                <a:custGeom>
                  <a:rect b="b" l="l" r="r" t="t"/>
                  <a:pathLst>
                    <a:path extrusionOk="0" h="209216" w="943">
                      <a:moveTo>
                        <a:pt x="0" y="0"/>
                      </a:moveTo>
                      <a:lnTo>
                        <a:pt x="942" y="0"/>
                      </a:lnTo>
                      <a:lnTo>
                        <a:pt x="942"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22"/>
                <p:cNvSpPr/>
                <p:nvPr/>
              </p:nvSpPr>
              <p:spPr>
                <a:xfrm>
                  <a:off x="5696275" y="-87425"/>
                  <a:ext cx="23575" cy="5230400"/>
                </a:xfrm>
                <a:custGeom>
                  <a:rect b="b" l="l" r="r" t="t"/>
                  <a:pathLst>
                    <a:path extrusionOk="0" h="209216" w="943">
                      <a:moveTo>
                        <a:pt x="1" y="0"/>
                      </a:moveTo>
                      <a:lnTo>
                        <a:pt x="942" y="0"/>
                      </a:lnTo>
                      <a:lnTo>
                        <a:pt x="942"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22"/>
                <p:cNvSpPr/>
                <p:nvPr/>
              </p:nvSpPr>
              <p:spPr>
                <a:xfrm>
                  <a:off x="5461400" y="-87425"/>
                  <a:ext cx="23575" cy="5230400"/>
                </a:xfrm>
                <a:custGeom>
                  <a:rect b="b" l="l" r="r" t="t"/>
                  <a:pathLst>
                    <a:path extrusionOk="0" h="209216" w="943">
                      <a:moveTo>
                        <a:pt x="1" y="0"/>
                      </a:moveTo>
                      <a:lnTo>
                        <a:pt x="943" y="0"/>
                      </a:lnTo>
                      <a:lnTo>
                        <a:pt x="943"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22"/>
                <p:cNvSpPr/>
                <p:nvPr/>
              </p:nvSpPr>
              <p:spPr>
                <a:xfrm>
                  <a:off x="5227075" y="-87425"/>
                  <a:ext cx="23550" cy="5230400"/>
                </a:xfrm>
                <a:custGeom>
                  <a:rect b="b" l="l" r="r" t="t"/>
                  <a:pathLst>
                    <a:path extrusionOk="0" h="209216" w="942">
                      <a:moveTo>
                        <a:pt x="0" y="0"/>
                      </a:moveTo>
                      <a:lnTo>
                        <a:pt x="942" y="0"/>
                      </a:lnTo>
                      <a:lnTo>
                        <a:pt x="942"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22"/>
                <p:cNvSpPr/>
                <p:nvPr/>
              </p:nvSpPr>
              <p:spPr>
                <a:xfrm>
                  <a:off x="8742750" y="-87425"/>
                  <a:ext cx="23050" cy="5230400"/>
                </a:xfrm>
                <a:custGeom>
                  <a:rect b="b" l="l" r="r" t="t"/>
                  <a:pathLst>
                    <a:path extrusionOk="0" h="209216" w="922">
                      <a:moveTo>
                        <a:pt x="1" y="0"/>
                      </a:moveTo>
                      <a:lnTo>
                        <a:pt x="921" y="0"/>
                      </a:lnTo>
                      <a:lnTo>
                        <a:pt x="921"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22"/>
                <p:cNvSpPr/>
                <p:nvPr/>
              </p:nvSpPr>
              <p:spPr>
                <a:xfrm>
                  <a:off x="8508925" y="-87425"/>
                  <a:ext cx="23050" cy="5230400"/>
                </a:xfrm>
                <a:custGeom>
                  <a:rect b="b" l="l" r="r" t="t"/>
                  <a:pathLst>
                    <a:path extrusionOk="0" h="209216" w="922">
                      <a:moveTo>
                        <a:pt x="1" y="0"/>
                      </a:moveTo>
                      <a:lnTo>
                        <a:pt x="922" y="0"/>
                      </a:lnTo>
                      <a:lnTo>
                        <a:pt x="922"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22"/>
                <p:cNvSpPr/>
                <p:nvPr/>
              </p:nvSpPr>
              <p:spPr>
                <a:xfrm>
                  <a:off x="8275650" y="-87425"/>
                  <a:ext cx="22500" cy="5230400"/>
                </a:xfrm>
                <a:custGeom>
                  <a:rect b="b" l="l" r="r" t="t"/>
                  <a:pathLst>
                    <a:path extrusionOk="0" h="209216" w="900">
                      <a:moveTo>
                        <a:pt x="0" y="0"/>
                      </a:moveTo>
                      <a:lnTo>
                        <a:pt x="900" y="0"/>
                      </a:lnTo>
                      <a:lnTo>
                        <a:pt x="900"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22"/>
                <p:cNvSpPr/>
                <p:nvPr/>
              </p:nvSpPr>
              <p:spPr>
                <a:xfrm>
                  <a:off x="8041300" y="-87425"/>
                  <a:ext cx="23025" cy="5230400"/>
                </a:xfrm>
                <a:custGeom>
                  <a:rect b="b" l="l" r="r" t="t"/>
                  <a:pathLst>
                    <a:path extrusionOk="0" h="209216" w="921">
                      <a:moveTo>
                        <a:pt x="0" y="0"/>
                      </a:moveTo>
                      <a:lnTo>
                        <a:pt x="921" y="0"/>
                      </a:lnTo>
                      <a:lnTo>
                        <a:pt x="921"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22"/>
                <p:cNvSpPr/>
                <p:nvPr/>
              </p:nvSpPr>
              <p:spPr>
                <a:xfrm>
                  <a:off x="4993250" y="-87425"/>
                  <a:ext cx="23025" cy="5230400"/>
                </a:xfrm>
                <a:custGeom>
                  <a:rect b="b" l="l" r="r" t="t"/>
                  <a:pathLst>
                    <a:path extrusionOk="0" h="209216" w="921">
                      <a:moveTo>
                        <a:pt x="0" y="0"/>
                      </a:moveTo>
                      <a:lnTo>
                        <a:pt x="921" y="0"/>
                      </a:lnTo>
                      <a:lnTo>
                        <a:pt x="921"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1510" name="Google Shape;1510;p22"/>
          <p:cNvSpPr txBox="1"/>
          <p:nvPr>
            <p:ph idx="1" type="subTitle"/>
          </p:nvPr>
        </p:nvSpPr>
        <p:spPr>
          <a:xfrm>
            <a:off x="1039650" y="2905350"/>
            <a:ext cx="3410700" cy="572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500"/>
              <a:buFont typeface="Bebas Neue"/>
              <a:buNone/>
              <a:defRPr sz="2400">
                <a:solidFill>
                  <a:schemeClr val="accent1"/>
                </a:solidFill>
                <a:latin typeface="Lilita One"/>
                <a:ea typeface="Lilita One"/>
                <a:cs typeface="Lilita One"/>
                <a:sym typeface="Lilita One"/>
              </a:defRPr>
            </a:lvl1pPr>
            <a:lvl2pPr lvl="1" rtl="0"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1511" name="Google Shape;1511;p22"/>
          <p:cNvSpPr txBox="1"/>
          <p:nvPr>
            <p:ph idx="2" type="subTitle"/>
          </p:nvPr>
        </p:nvSpPr>
        <p:spPr>
          <a:xfrm>
            <a:off x="1039650" y="1530738"/>
            <a:ext cx="3410700" cy="572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500"/>
              <a:buFont typeface="Bebas Neue"/>
              <a:buNone/>
              <a:defRPr sz="2400">
                <a:solidFill>
                  <a:schemeClr val="accent1"/>
                </a:solidFill>
                <a:latin typeface="Lilita One"/>
                <a:ea typeface="Lilita One"/>
                <a:cs typeface="Lilita One"/>
                <a:sym typeface="Lilita One"/>
              </a:defRPr>
            </a:lvl1pPr>
            <a:lvl2pPr lvl="1" rtl="0"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1512" name="Google Shape;1512;p22"/>
          <p:cNvSpPr txBox="1"/>
          <p:nvPr>
            <p:ph idx="3" type="subTitle"/>
          </p:nvPr>
        </p:nvSpPr>
        <p:spPr>
          <a:xfrm>
            <a:off x="1039650" y="3401850"/>
            <a:ext cx="3410700" cy="572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513" name="Google Shape;1513;p22"/>
          <p:cNvSpPr txBox="1"/>
          <p:nvPr>
            <p:ph idx="4" type="subTitle"/>
          </p:nvPr>
        </p:nvSpPr>
        <p:spPr>
          <a:xfrm>
            <a:off x="1039650" y="2027250"/>
            <a:ext cx="3410700" cy="572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514" name="Google Shape;1514;p22"/>
          <p:cNvSpPr txBox="1"/>
          <p:nvPr>
            <p:ph type="title"/>
          </p:nvPr>
        </p:nvSpPr>
        <p:spPr>
          <a:xfrm>
            <a:off x="720000" y="445025"/>
            <a:ext cx="7704000" cy="5727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3000"/>
              <a:buNone/>
              <a:defRPr sz="3600">
                <a:solidFill>
                  <a:schemeClr val="lt2"/>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CUSTOM_10">
    <p:spTree>
      <p:nvGrpSpPr>
        <p:cNvPr id="1515" name="Shape 1515"/>
        <p:cNvGrpSpPr/>
        <p:nvPr/>
      </p:nvGrpSpPr>
      <p:grpSpPr>
        <a:xfrm>
          <a:off x="0" y="0"/>
          <a:ext cx="0" cy="0"/>
          <a:chOff x="0" y="0"/>
          <a:chExt cx="0" cy="0"/>
        </a:xfrm>
      </p:grpSpPr>
      <p:grpSp>
        <p:nvGrpSpPr>
          <p:cNvPr id="1516" name="Google Shape;1516;p23"/>
          <p:cNvGrpSpPr/>
          <p:nvPr/>
        </p:nvGrpSpPr>
        <p:grpSpPr>
          <a:xfrm>
            <a:off x="590230" y="4330200"/>
            <a:ext cx="701700" cy="705900"/>
            <a:chOff x="6684000" y="3862500"/>
            <a:chExt cx="701700" cy="705900"/>
          </a:xfrm>
        </p:grpSpPr>
        <p:sp>
          <p:nvSpPr>
            <p:cNvPr id="1517" name="Google Shape;1517;p23"/>
            <p:cNvSpPr/>
            <p:nvPr/>
          </p:nvSpPr>
          <p:spPr>
            <a:xfrm>
              <a:off x="6684000" y="4098575"/>
              <a:ext cx="701700" cy="233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23"/>
            <p:cNvSpPr/>
            <p:nvPr/>
          </p:nvSpPr>
          <p:spPr>
            <a:xfrm>
              <a:off x="6918600" y="3862500"/>
              <a:ext cx="234600" cy="70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19" name="Google Shape;1519;p23"/>
          <p:cNvGrpSpPr/>
          <p:nvPr/>
        </p:nvGrpSpPr>
        <p:grpSpPr>
          <a:xfrm>
            <a:off x="-350850" y="1511825"/>
            <a:ext cx="701700" cy="705900"/>
            <a:chOff x="6684000" y="3862500"/>
            <a:chExt cx="701700" cy="705900"/>
          </a:xfrm>
        </p:grpSpPr>
        <p:sp>
          <p:nvSpPr>
            <p:cNvPr id="1520" name="Google Shape;1520;p23"/>
            <p:cNvSpPr/>
            <p:nvPr/>
          </p:nvSpPr>
          <p:spPr>
            <a:xfrm>
              <a:off x="6684000" y="4098575"/>
              <a:ext cx="701700" cy="233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23"/>
            <p:cNvSpPr/>
            <p:nvPr/>
          </p:nvSpPr>
          <p:spPr>
            <a:xfrm>
              <a:off x="6918600" y="3862500"/>
              <a:ext cx="234600" cy="70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22" name="Google Shape;1522;p23"/>
          <p:cNvGrpSpPr/>
          <p:nvPr/>
        </p:nvGrpSpPr>
        <p:grpSpPr>
          <a:xfrm>
            <a:off x="8331284" y="-130330"/>
            <a:ext cx="1408200" cy="1418400"/>
            <a:chOff x="120225" y="808300"/>
            <a:chExt cx="1408200" cy="1418400"/>
          </a:xfrm>
        </p:grpSpPr>
        <p:sp>
          <p:nvSpPr>
            <p:cNvPr id="1523" name="Google Shape;1523;p23"/>
            <p:cNvSpPr/>
            <p:nvPr/>
          </p:nvSpPr>
          <p:spPr>
            <a:xfrm>
              <a:off x="120225" y="1285400"/>
              <a:ext cx="1408200" cy="4692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23"/>
            <p:cNvSpPr/>
            <p:nvPr/>
          </p:nvSpPr>
          <p:spPr>
            <a:xfrm>
              <a:off x="589050" y="808300"/>
              <a:ext cx="470100" cy="1418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25" name="Google Shape;1525;p23"/>
          <p:cNvGrpSpPr/>
          <p:nvPr/>
        </p:nvGrpSpPr>
        <p:grpSpPr>
          <a:xfrm>
            <a:off x="-92602" y="-87425"/>
            <a:ext cx="9236363" cy="5230400"/>
            <a:chOff x="-92602" y="-87425"/>
            <a:chExt cx="9236363" cy="5230400"/>
          </a:xfrm>
        </p:grpSpPr>
        <p:grpSp>
          <p:nvGrpSpPr>
            <p:cNvPr id="1526" name="Google Shape;1526;p23"/>
            <p:cNvGrpSpPr/>
            <p:nvPr/>
          </p:nvGrpSpPr>
          <p:grpSpPr>
            <a:xfrm>
              <a:off x="-92602" y="102654"/>
              <a:ext cx="9236363" cy="4942725"/>
              <a:chOff x="3913600" y="56400"/>
              <a:chExt cx="5230400" cy="4942725"/>
            </a:xfrm>
          </p:grpSpPr>
          <p:sp>
            <p:nvSpPr>
              <p:cNvPr id="1527" name="Google Shape;1527;p23"/>
              <p:cNvSpPr/>
              <p:nvPr/>
            </p:nvSpPr>
            <p:spPr>
              <a:xfrm>
                <a:off x="3913600" y="3805925"/>
                <a:ext cx="5230400" cy="23575"/>
              </a:xfrm>
              <a:custGeom>
                <a:rect b="b" l="l" r="r" t="t"/>
                <a:pathLst>
                  <a:path extrusionOk="0" h="943" w="209216">
                    <a:moveTo>
                      <a:pt x="0" y="0"/>
                    </a:moveTo>
                    <a:lnTo>
                      <a:pt x="209215" y="0"/>
                    </a:lnTo>
                    <a:lnTo>
                      <a:pt x="209215" y="942"/>
                    </a:lnTo>
                    <a:lnTo>
                      <a:pt x="0" y="942"/>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23"/>
              <p:cNvSpPr/>
              <p:nvPr/>
            </p:nvSpPr>
            <p:spPr>
              <a:xfrm>
                <a:off x="3913600" y="3571050"/>
                <a:ext cx="5230400" cy="23575"/>
              </a:xfrm>
              <a:custGeom>
                <a:rect b="b" l="l" r="r" t="t"/>
                <a:pathLst>
                  <a:path extrusionOk="0" h="943" w="209216">
                    <a:moveTo>
                      <a:pt x="0" y="1"/>
                    </a:moveTo>
                    <a:lnTo>
                      <a:pt x="209215" y="1"/>
                    </a:lnTo>
                    <a:lnTo>
                      <a:pt x="209215" y="942"/>
                    </a:lnTo>
                    <a:lnTo>
                      <a:pt x="0" y="942"/>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23"/>
              <p:cNvSpPr/>
              <p:nvPr/>
            </p:nvSpPr>
            <p:spPr>
              <a:xfrm>
                <a:off x="3913600" y="3336700"/>
                <a:ext cx="5230400" cy="23575"/>
              </a:xfrm>
              <a:custGeom>
                <a:rect b="b" l="l" r="r" t="t"/>
                <a:pathLst>
                  <a:path extrusionOk="0" h="943" w="209216">
                    <a:moveTo>
                      <a:pt x="0" y="1"/>
                    </a:moveTo>
                    <a:lnTo>
                      <a:pt x="209215" y="1"/>
                    </a:lnTo>
                    <a:lnTo>
                      <a:pt x="209215" y="943"/>
                    </a:lnTo>
                    <a:lnTo>
                      <a:pt x="0" y="943"/>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23"/>
              <p:cNvSpPr/>
              <p:nvPr/>
            </p:nvSpPr>
            <p:spPr>
              <a:xfrm>
                <a:off x="3913600" y="3101850"/>
                <a:ext cx="5230400" cy="23550"/>
              </a:xfrm>
              <a:custGeom>
                <a:rect b="b" l="l" r="r" t="t"/>
                <a:pathLst>
                  <a:path extrusionOk="0" h="942" w="209216">
                    <a:moveTo>
                      <a:pt x="0" y="0"/>
                    </a:moveTo>
                    <a:lnTo>
                      <a:pt x="209215" y="0"/>
                    </a:lnTo>
                    <a:lnTo>
                      <a:pt x="209215" y="942"/>
                    </a:lnTo>
                    <a:lnTo>
                      <a:pt x="0" y="942"/>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23"/>
              <p:cNvSpPr/>
              <p:nvPr/>
            </p:nvSpPr>
            <p:spPr>
              <a:xfrm>
                <a:off x="3913600" y="2867500"/>
                <a:ext cx="5230400" cy="23575"/>
              </a:xfrm>
              <a:custGeom>
                <a:rect b="b" l="l" r="r" t="t"/>
                <a:pathLst>
                  <a:path extrusionOk="0" h="943" w="209216">
                    <a:moveTo>
                      <a:pt x="0" y="1"/>
                    </a:moveTo>
                    <a:lnTo>
                      <a:pt x="209215" y="1"/>
                    </a:lnTo>
                    <a:lnTo>
                      <a:pt x="209215" y="942"/>
                    </a:lnTo>
                    <a:lnTo>
                      <a:pt x="0" y="942"/>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23"/>
              <p:cNvSpPr/>
              <p:nvPr/>
            </p:nvSpPr>
            <p:spPr>
              <a:xfrm>
                <a:off x="3913600" y="2633150"/>
                <a:ext cx="5230400" cy="23575"/>
              </a:xfrm>
              <a:custGeom>
                <a:rect b="b" l="l" r="r" t="t"/>
                <a:pathLst>
                  <a:path extrusionOk="0" h="943" w="209216">
                    <a:moveTo>
                      <a:pt x="0" y="1"/>
                    </a:moveTo>
                    <a:lnTo>
                      <a:pt x="209215" y="1"/>
                    </a:lnTo>
                    <a:lnTo>
                      <a:pt x="209215" y="942"/>
                    </a:lnTo>
                    <a:lnTo>
                      <a:pt x="0" y="942"/>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23"/>
              <p:cNvSpPr/>
              <p:nvPr/>
            </p:nvSpPr>
            <p:spPr>
              <a:xfrm>
                <a:off x="3913600" y="2398800"/>
                <a:ext cx="5230400" cy="23575"/>
              </a:xfrm>
              <a:custGeom>
                <a:rect b="b" l="l" r="r" t="t"/>
                <a:pathLst>
                  <a:path extrusionOk="0" h="943" w="209216">
                    <a:moveTo>
                      <a:pt x="0" y="1"/>
                    </a:moveTo>
                    <a:lnTo>
                      <a:pt x="209215" y="1"/>
                    </a:lnTo>
                    <a:lnTo>
                      <a:pt x="209215" y="943"/>
                    </a:lnTo>
                    <a:lnTo>
                      <a:pt x="0" y="943"/>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23"/>
              <p:cNvSpPr/>
              <p:nvPr/>
            </p:nvSpPr>
            <p:spPr>
              <a:xfrm>
                <a:off x="3913600" y="2163950"/>
                <a:ext cx="5230400" cy="23550"/>
              </a:xfrm>
              <a:custGeom>
                <a:rect b="b" l="l" r="r" t="t"/>
                <a:pathLst>
                  <a:path extrusionOk="0" h="942" w="209216">
                    <a:moveTo>
                      <a:pt x="0" y="0"/>
                    </a:moveTo>
                    <a:lnTo>
                      <a:pt x="209215" y="0"/>
                    </a:lnTo>
                    <a:lnTo>
                      <a:pt x="209215" y="942"/>
                    </a:lnTo>
                    <a:lnTo>
                      <a:pt x="0" y="942"/>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23"/>
              <p:cNvSpPr/>
              <p:nvPr/>
            </p:nvSpPr>
            <p:spPr>
              <a:xfrm>
                <a:off x="3913600" y="1929600"/>
                <a:ext cx="5230400" cy="23575"/>
              </a:xfrm>
              <a:custGeom>
                <a:rect b="b" l="l" r="r" t="t"/>
                <a:pathLst>
                  <a:path extrusionOk="0" h="943" w="209216">
                    <a:moveTo>
                      <a:pt x="0" y="0"/>
                    </a:moveTo>
                    <a:lnTo>
                      <a:pt x="209215" y="0"/>
                    </a:lnTo>
                    <a:lnTo>
                      <a:pt x="209215" y="942"/>
                    </a:lnTo>
                    <a:lnTo>
                      <a:pt x="0" y="942"/>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23"/>
              <p:cNvSpPr/>
              <p:nvPr/>
            </p:nvSpPr>
            <p:spPr>
              <a:xfrm>
                <a:off x="3913600" y="1695250"/>
                <a:ext cx="5230400" cy="23575"/>
              </a:xfrm>
              <a:custGeom>
                <a:rect b="b" l="l" r="r" t="t"/>
                <a:pathLst>
                  <a:path extrusionOk="0" h="943" w="209216">
                    <a:moveTo>
                      <a:pt x="0" y="1"/>
                    </a:moveTo>
                    <a:lnTo>
                      <a:pt x="209215" y="1"/>
                    </a:lnTo>
                    <a:lnTo>
                      <a:pt x="209215" y="942"/>
                    </a:lnTo>
                    <a:lnTo>
                      <a:pt x="0" y="942"/>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23"/>
              <p:cNvSpPr/>
              <p:nvPr/>
            </p:nvSpPr>
            <p:spPr>
              <a:xfrm>
                <a:off x="3913600" y="1460375"/>
                <a:ext cx="5230400" cy="23575"/>
              </a:xfrm>
              <a:custGeom>
                <a:rect b="b" l="l" r="r" t="t"/>
                <a:pathLst>
                  <a:path extrusionOk="0" h="943" w="209216">
                    <a:moveTo>
                      <a:pt x="0" y="1"/>
                    </a:moveTo>
                    <a:lnTo>
                      <a:pt x="209215" y="1"/>
                    </a:lnTo>
                    <a:lnTo>
                      <a:pt x="209215" y="943"/>
                    </a:lnTo>
                    <a:lnTo>
                      <a:pt x="0" y="943"/>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23"/>
              <p:cNvSpPr/>
              <p:nvPr/>
            </p:nvSpPr>
            <p:spPr>
              <a:xfrm>
                <a:off x="3913600" y="1226050"/>
                <a:ext cx="5230400" cy="23550"/>
              </a:xfrm>
              <a:custGeom>
                <a:rect b="b" l="l" r="r" t="t"/>
                <a:pathLst>
                  <a:path extrusionOk="0" h="942" w="209216">
                    <a:moveTo>
                      <a:pt x="0" y="0"/>
                    </a:moveTo>
                    <a:lnTo>
                      <a:pt x="209215" y="0"/>
                    </a:lnTo>
                    <a:lnTo>
                      <a:pt x="209215" y="942"/>
                    </a:lnTo>
                    <a:lnTo>
                      <a:pt x="0" y="942"/>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23"/>
              <p:cNvSpPr/>
              <p:nvPr/>
            </p:nvSpPr>
            <p:spPr>
              <a:xfrm>
                <a:off x="3913600" y="4976075"/>
                <a:ext cx="5230400" cy="23050"/>
              </a:xfrm>
              <a:custGeom>
                <a:rect b="b" l="l" r="r" t="t"/>
                <a:pathLst>
                  <a:path extrusionOk="0" h="922" w="209216">
                    <a:moveTo>
                      <a:pt x="0" y="1"/>
                    </a:moveTo>
                    <a:lnTo>
                      <a:pt x="209215" y="1"/>
                    </a:lnTo>
                    <a:lnTo>
                      <a:pt x="209215" y="921"/>
                    </a:lnTo>
                    <a:lnTo>
                      <a:pt x="0" y="92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23"/>
              <p:cNvSpPr/>
              <p:nvPr/>
            </p:nvSpPr>
            <p:spPr>
              <a:xfrm>
                <a:off x="3913600" y="4741725"/>
                <a:ext cx="5230400" cy="23050"/>
              </a:xfrm>
              <a:custGeom>
                <a:rect b="b" l="l" r="r" t="t"/>
                <a:pathLst>
                  <a:path extrusionOk="0" h="922" w="209216">
                    <a:moveTo>
                      <a:pt x="0" y="1"/>
                    </a:moveTo>
                    <a:lnTo>
                      <a:pt x="209215" y="1"/>
                    </a:lnTo>
                    <a:lnTo>
                      <a:pt x="209215" y="921"/>
                    </a:lnTo>
                    <a:lnTo>
                      <a:pt x="0" y="92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23"/>
              <p:cNvSpPr/>
              <p:nvPr/>
            </p:nvSpPr>
            <p:spPr>
              <a:xfrm>
                <a:off x="3913600" y="4507900"/>
                <a:ext cx="5230400" cy="23050"/>
              </a:xfrm>
              <a:custGeom>
                <a:rect b="b" l="l" r="r" t="t"/>
                <a:pathLst>
                  <a:path extrusionOk="0" h="922" w="209216">
                    <a:moveTo>
                      <a:pt x="0" y="1"/>
                    </a:moveTo>
                    <a:lnTo>
                      <a:pt x="209215" y="1"/>
                    </a:lnTo>
                    <a:lnTo>
                      <a:pt x="209215" y="922"/>
                    </a:lnTo>
                    <a:lnTo>
                      <a:pt x="0" y="922"/>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23"/>
              <p:cNvSpPr/>
              <p:nvPr/>
            </p:nvSpPr>
            <p:spPr>
              <a:xfrm>
                <a:off x="3913600" y="4274625"/>
                <a:ext cx="5230400" cy="22500"/>
              </a:xfrm>
              <a:custGeom>
                <a:rect b="b" l="l" r="r" t="t"/>
                <a:pathLst>
                  <a:path extrusionOk="0" h="900" w="209216">
                    <a:moveTo>
                      <a:pt x="0" y="0"/>
                    </a:moveTo>
                    <a:lnTo>
                      <a:pt x="209215" y="0"/>
                    </a:lnTo>
                    <a:lnTo>
                      <a:pt x="209215" y="900"/>
                    </a:lnTo>
                    <a:lnTo>
                      <a:pt x="0" y="90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23"/>
              <p:cNvSpPr/>
              <p:nvPr/>
            </p:nvSpPr>
            <p:spPr>
              <a:xfrm>
                <a:off x="3913600" y="4040275"/>
                <a:ext cx="5230400" cy="23025"/>
              </a:xfrm>
              <a:custGeom>
                <a:rect b="b" l="l" r="r" t="t"/>
                <a:pathLst>
                  <a:path extrusionOk="0" h="921" w="209216">
                    <a:moveTo>
                      <a:pt x="0" y="0"/>
                    </a:moveTo>
                    <a:lnTo>
                      <a:pt x="209215" y="0"/>
                    </a:lnTo>
                    <a:lnTo>
                      <a:pt x="209215" y="921"/>
                    </a:lnTo>
                    <a:lnTo>
                      <a:pt x="0" y="92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23"/>
              <p:cNvSpPr/>
              <p:nvPr/>
            </p:nvSpPr>
            <p:spPr>
              <a:xfrm>
                <a:off x="3913600" y="992225"/>
                <a:ext cx="5230400" cy="23025"/>
              </a:xfrm>
              <a:custGeom>
                <a:rect b="b" l="l" r="r" t="t"/>
                <a:pathLst>
                  <a:path extrusionOk="0" h="921" w="209216">
                    <a:moveTo>
                      <a:pt x="0" y="0"/>
                    </a:moveTo>
                    <a:lnTo>
                      <a:pt x="209215" y="0"/>
                    </a:lnTo>
                    <a:lnTo>
                      <a:pt x="209215" y="921"/>
                    </a:lnTo>
                    <a:lnTo>
                      <a:pt x="0" y="92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23"/>
              <p:cNvSpPr/>
              <p:nvPr/>
            </p:nvSpPr>
            <p:spPr>
              <a:xfrm>
                <a:off x="3913600" y="757875"/>
                <a:ext cx="5230400" cy="23050"/>
              </a:xfrm>
              <a:custGeom>
                <a:rect b="b" l="l" r="r" t="t"/>
                <a:pathLst>
                  <a:path extrusionOk="0" h="922" w="209216">
                    <a:moveTo>
                      <a:pt x="0" y="1"/>
                    </a:moveTo>
                    <a:lnTo>
                      <a:pt x="209215" y="1"/>
                    </a:lnTo>
                    <a:lnTo>
                      <a:pt x="209215" y="921"/>
                    </a:lnTo>
                    <a:lnTo>
                      <a:pt x="0" y="92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23"/>
              <p:cNvSpPr/>
              <p:nvPr/>
            </p:nvSpPr>
            <p:spPr>
              <a:xfrm>
                <a:off x="3913600" y="524050"/>
                <a:ext cx="5230400" cy="23050"/>
              </a:xfrm>
              <a:custGeom>
                <a:rect b="b" l="l" r="r" t="t"/>
                <a:pathLst>
                  <a:path extrusionOk="0" h="922" w="209216">
                    <a:moveTo>
                      <a:pt x="0" y="1"/>
                    </a:moveTo>
                    <a:lnTo>
                      <a:pt x="209215" y="1"/>
                    </a:lnTo>
                    <a:lnTo>
                      <a:pt x="209215" y="921"/>
                    </a:lnTo>
                    <a:lnTo>
                      <a:pt x="0" y="92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23"/>
              <p:cNvSpPr/>
              <p:nvPr/>
            </p:nvSpPr>
            <p:spPr>
              <a:xfrm>
                <a:off x="3913600" y="290225"/>
                <a:ext cx="5230400" cy="23050"/>
              </a:xfrm>
              <a:custGeom>
                <a:rect b="b" l="l" r="r" t="t"/>
                <a:pathLst>
                  <a:path extrusionOk="0" h="922" w="209216">
                    <a:moveTo>
                      <a:pt x="0" y="1"/>
                    </a:moveTo>
                    <a:lnTo>
                      <a:pt x="209215" y="1"/>
                    </a:lnTo>
                    <a:lnTo>
                      <a:pt x="209215" y="921"/>
                    </a:lnTo>
                    <a:lnTo>
                      <a:pt x="0" y="92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23"/>
              <p:cNvSpPr/>
              <p:nvPr/>
            </p:nvSpPr>
            <p:spPr>
              <a:xfrm>
                <a:off x="3913600" y="56400"/>
                <a:ext cx="5230400" cy="23050"/>
              </a:xfrm>
              <a:custGeom>
                <a:rect b="b" l="l" r="r" t="t"/>
                <a:pathLst>
                  <a:path extrusionOk="0" h="922" w="209216">
                    <a:moveTo>
                      <a:pt x="0" y="1"/>
                    </a:moveTo>
                    <a:lnTo>
                      <a:pt x="209215" y="1"/>
                    </a:lnTo>
                    <a:lnTo>
                      <a:pt x="209215" y="922"/>
                    </a:lnTo>
                    <a:lnTo>
                      <a:pt x="0" y="922"/>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9" name="Google Shape;1549;p23"/>
            <p:cNvGrpSpPr/>
            <p:nvPr/>
          </p:nvGrpSpPr>
          <p:grpSpPr>
            <a:xfrm>
              <a:off x="108223" y="-87425"/>
              <a:ext cx="8931123" cy="5230400"/>
              <a:chOff x="32023" y="-87425"/>
              <a:chExt cx="8931123" cy="5230400"/>
            </a:xfrm>
          </p:grpSpPr>
          <p:grpSp>
            <p:nvGrpSpPr>
              <p:cNvPr id="1550" name="Google Shape;1550;p23"/>
              <p:cNvGrpSpPr/>
              <p:nvPr/>
            </p:nvGrpSpPr>
            <p:grpSpPr>
              <a:xfrm>
                <a:off x="4020421" y="-87425"/>
                <a:ext cx="4942725" cy="5230400"/>
                <a:chOff x="4057425" y="-87425"/>
                <a:chExt cx="4942725" cy="5230400"/>
              </a:xfrm>
            </p:grpSpPr>
            <p:sp>
              <p:nvSpPr>
                <p:cNvPr id="1551" name="Google Shape;1551;p23"/>
                <p:cNvSpPr/>
                <p:nvPr/>
              </p:nvSpPr>
              <p:spPr>
                <a:xfrm>
                  <a:off x="7806950" y="-87425"/>
                  <a:ext cx="23575" cy="5230400"/>
                </a:xfrm>
                <a:custGeom>
                  <a:rect b="b" l="l" r="r" t="t"/>
                  <a:pathLst>
                    <a:path extrusionOk="0" h="209216" w="943">
                      <a:moveTo>
                        <a:pt x="0" y="0"/>
                      </a:moveTo>
                      <a:lnTo>
                        <a:pt x="942" y="0"/>
                      </a:lnTo>
                      <a:lnTo>
                        <a:pt x="942"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23"/>
                <p:cNvSpPr/>
                <p:nvPr/>
              </p:nvSpPr>
              <p:spPr>
                <a:xfrm>
                  <a:off x="7572075" y="-87425"/>
                  <a:ext cx="23575" cy="5230400"/>
                </a:xfrm>
                <a:custGeom>
                  <a:rect b="b" l="l" r="r" t="t"/>
                  <a:pathLst>
                    <a:path extrusionOk="0" h="209216" w="943">
                      <a:moveTo>
                        <a:pt x="1" y="0"/>
                      </a:moveTo>
                      <a:lnTo>
                        <a:pt x="942" y="0"/>
                      </a:lnTo>
                      <a:lnTo>
                        <a:pt x="942"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23"/>
                <p:cNvSpPr/>
                <p:nvPr/>
              </p:nvSpPr>
              <p:spPr>
                <a:xfrm>
                  <a:off x="7337725" y="-87425"/>
                  <a:ext cx="23575" cy="5230400"/>
                </a:xfrm>
                <a:custGeom>
                  <a:rect b="b" l="l" r="r" t="t"/>
                  <a:pathLst>
                    <a:path extrusionOk="0" h="209216" w="943">
                      <a:moveTo>
                        <a:pt x="1" y="0"/>
                      </a:moveTo>
                      <a:lnTo>
                        <a:pt x="943" y="0"/>
                      </a:lnTo>
                      <a:lnTo>
                        <a:pt x="943"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23"/>
                <p:cNvSpPr/>
                <p:nvPr/>
              </p:nvSpPr>
              <p:spPr>
                <a:xfrm>
                  <a:off x="7102875" y="-87425"/>
                  <a:ext cx="23550" cy="5230400"/>
                </a:xfrm>
                <a:custGeom>
                  <a:rect b="b" l="l" r="r" t="t"/>
                  <a:pathLst>
                    <a:path extrusionOk="0" h="209216" w="942">
                      <a:moveTo>
                        <a:pt x="0" y="0"/>
                      </a:moveTo>
                      <a:lnTo>
                        <a:pt x="942" y="0"/>
                      </a:lnTo>
                      <a:lnTo>
                        <a:pt x="942"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23"/>
                <p:cNvSpPr/>
                <p:nvPr/>
              </p:nvSpPr>
              <p:spPr>
                <a:xfrm>
                  <a:off x="6868525" y="-87425"/>
                  <a:ext cx="23575" cy="5230400"/>
                </a:xfrm>
                <a:custGeom>
                  <a:rect b="b" l="l" r="r" t="t"/>
                  <a:pathLst>
                    <a:path extrusionOk="0" h="209216" w="943">
                      <a:moveTo>
                        <a:pt x="1" y="0"/>
                      </a:moveTo>
                      <a:lnTo>
                        <a:pt x="942" y="0"/>
                      </a:lnTo>
                      <a:lnTo>
                        <a:pt x="942"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23"/>
                <p:cNvSpPr/>
                <p:nvPr/>
              </p:nvSpPr>
              <p:spPr>
                <a:xfrm>
                  <a:off x="6634175" y="-87425"/>
                  <a:ext cx="23575" cy="5230400"/>
                </a:xfrm>
                <a:custGeom>
                  <a:rect b="b" l="l" r="r" t="t"/>
                  <a:pathLst>
                    <a:path extrusionOk="0" h="209216" w="943">
                      <a:moveTo>
                        <a:pt x="1" y="0"/>
                      </a:moveTo>
                      <a:lnTo>
                        <a:pt x="942" y="0"/>
                      </a:lnTo>
                      <a:lnTo>
                        <a:pt x="942"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23"/>
                <p:cNvSpPr/>
                <p:nvPr/>
              </p:nvSpPr>
              <p:spPr>
                <a:xfrm>
                  <a:off x="6399825" y="-87425"/>
                  <a:ext cx="23575" cy="5230400"/>
                </a:xfrm>
                <a:custGeom>
                  <a:rect b="b" l="l" r="r" t="t"/>
                  <a:pathLst>
                    <a:path extrusionOk="0" h="209216" w="943">
                      <a:moveTo>
                        <a:pt x="1" y="0"/>
                      </a:moveTo>
                      <a:lnTo>
                        <a:pt x="943" y="0"/>
                      </a:lnTo>
                      <a:lnTo>
                        <a:pt x="943"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23"/>
                <p:cNvSpPr/>
                <p:nvPr/>
              </p:nvSpPr>
              <p:spPr>
                <a:xfrm>
                  <a:off x="6164975" y="-87425"/>
                  <a:ext cx="23550" cy="5230400"/>
                </a:xfrm>
                <a:custGeom>
                  <a:rect b="b" l="l" r="r" t="t"/>
                  <a:pathLst>
                    <a:path extrusionOk="0" h="209216" w="942">
                      <a:moveTo>
                        <a:pt x="0" y="0"/>
                      </a:moveTo>
                      <a:lnTo>
                        <a:pt x="942" y="0"/>
                      </a:lnTo>
                      <a:lnTo>
                        <a:pt x="942"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23"/>
                <p:cNvSpPr/>
                <p:nvPr/>
              </p:nvSpPr>
              <p:spPr>
                <a:xfrm>
                  <a:off x="5930625" y="-87425"/>
                  <a:ext cx="23575" cy="5230400"/>
                </a:xfrm>
                <a:custGeom>
                  <a:rect b="b" l="l" r="r" t="t"/>
                  <a:pathLst>
                    <a:path extrusionOk="0" h="209216" w="943">
                      <a:moveTo>
                        <a:pt x="0" y="0"/>
                      </a:moveTo>
                      <a:lnTo>
                        <a:pt x="942" y="0"/>
                      </a:lnTo>
                      <a:lnTo>
                        <a:pt x="942"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23"/>
                <p:cNvSpPr/>
                <p:nvPr/>
              </p:nvSpPr>
              <p:spPr>
                <a:xfrm>
                  <a:off x="5696275" y="-87425"/>
                  <a:ext cx="23575" cy="5230400"/>
                </a:xfrm>
                <a:custGeom>
                  <a:rect b="b" l="l" r="r" t="t"/>
                  <a:pathLst>
                    <a:path extrusionOk="0" h="209216" w="943">
                      <a:moveTo>
                        <a:pt x="1" y="0"/>
                      </a:moveTo>
                      <a:lnTo>
                        <a:pt x="942" y="0"/>
                      </a:lnTo>
                      <a:lnTo>
                        <a:pt x="942"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23"/>
                <p:cNvSpPr/>
                <p:nvPr/>
              </p:nvSpPr>
              <p:spPr>
                <a:xfrm>
                  <a:off x="5461400" y="-87425"/>
                  <a:ext cx="23575" cy="5230400"/>
                </a:xfrm>
                <a:custGeom>
                  <a:rect b="b" l="l" r="r" t="t"/>
                  <a:pathLst>
                    <a:path extrusionOk="0" h="209216" w="943">
                      <a:moveTo>
                        <a:pt x="1" y="0"/>
                      </a:moveTo>
                      <a:lnTo>
                        <a:pt x="943" y="0"/>
                      </a:lnTo>
                      <a:lnTo>
                        <a:pt x="943"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23"/>
                <p:cNvSpPr/>
                <p:nvPr/>
              </p:nvSpPr>
              <p:spPr>
                <a:xfrm>
                  <a:off x="5227075" y="-87425"/>
                  <a:ext cx="23550" cy="5230400"/>
                </a:xfrm>
                <a:custGeom>
                  <a:rect b="b" l="l" r="r" t="t"/>
                  <a:pathLst>
                    <a:path extrusionOk="0" h="209216" w="942">
                      <a:moveTo>
                        <a:pt x="0" y="0"/>
                      </a:moveTo>
                      <a:lnTo>
                        <a:pt x="942" y="0"/>
                      </a:lnTo>
                      <a:lnTo>
                        <a:pt x="942"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23"/>
                <p:cNvSpPr/>
                <p:nvPr/>
              </p:nvSpPr>
              <p:spPr>
                <a:xfrm>
                  <a:off x="8977100" y="-87425"/>
                  <a:ext cx="23050" cy="5230400"/>
                </a:xfrm>
                <a:custGeom>
                  <a:rect b="b" l="l" r="r" t="t"/>
                  <a:pathLst>
                    <a:path extrusionOk="0" h="209216" w="922">
                      <a:moveTo>
                        <a:pt x="1" y="0"/>
                      </a:moveTo>
                      <a:lnTo>
                        <a:pt x="921" y="0"/>
                      </a:lnTo>
                      <a:lnTo>
                        <a:pt x="921"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23"/>
                <p:cNvSpPr/>
                <p:nvPr/>
              </p:nvSpPr>
              <p:spPr>
                <a:xfrm>
                  <a:off x="8742750" y="-87425"/>
                  <a:ext cx="23050" cy="5230400"/>
                </a:xfrm>
                <a:custGeom>
                  <a:rect b="b" l="l" r="r" t="t"/>
                  <a:pathLst>
                    <a:path extrusionOk="0" h="209216" w="922">
                      <a:moveTo>
                        <a:pt x="1" y="0"/>
                      </a:moveTo>
                      <a:lnTo>
                        <a:pt x="921" y="0"/>
                      </a:lnTo>
                      <a:lnTo>
                        <a:pt x="921"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23"/>
                <p:cNvSpPr/>
                <p:nvPr/>
              </p:nvSpPr>
              <p:spPr>
                <a:xfrm>
                  <a:off x="8508925" y="-87425"/>
                  <a:ext cx="23050" cy="5230400"/>
                </a:xfrm>
                <a:custGeom>
                  <a:rect b="b" l="l" r="r" t="t"/>
                  <a:pathLst>
                    <a:path extrusionOk="0" h="209216" w="922">
                      <a:moveTo>
                        <a:pt x="1" y="0"/>
                      </a:moveTo>
                      <a:lnTo>
                        <a:pt x="922" y="0"/>
                      </a:lnTo>
                      <a:lnTo>
                        <a:pt x="922"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23"/>
                <p:cNvSpPr/>
                <p:nvPr/>
              </p:nvSpPr>
              <p:spPr>
                <a:xfrm>
                  <a:off x="8275650" y="-87425"/>
                  <a:ext cx="22500" cy="5230400"/>
                </a:xfrm>
                <a:custGeom>
                  <a:rect b="b" l="l" r="r" t="t"/>
                  <a:pathLst>
                    <a:path extrusionOk="0" h="209216" w="900">
                      <a:moveTo>
                        <a:pt x="0" y="0"/>
                      </a:moveTo>
                      <a:lnTo>
                        <a:pt x="900" y="0"/>
                      </a:lnTo>
                      <a:lnTo>
                        <a:pt x="900"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23"/>
                <p:cNvSpPr/>
                <p:nvPr/>
              </p:nvSpPr>
              <p:spPr>
                <a:xfrm>
                  <a:off x="8041300" y="-87425"/>
                  <a:ext cx="23025" cy="5230400"/>
                </a:xfrm>
                <a:custGeom>
                  <a:rect b="b" l="l" r="r" t="t"/>
                  <a:pathLst>
                    <a:path extrusionOk="0" h="209216" w="921">
                      <a:moveTo>
                        <a:pt x="0" y="0"/>
                      </a:moveTo>
                      <a:lnTo>
                        <a:pt x="921" y="0"/>
                      </a:lnTo>
                      <a:lnTo>
                        <a:pt x="921"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23"/>
                <p:cNvSpPr/>
                <p:nvPr/>
              </p:nvSpPr>
              <p:spPr>
                <a:xfrm>
                  <a:off x="4993250" y="-87425"/>
                  <a:ext cx="23025" cy="5230400"/>
                </a:xfrm>
                <a:custGeom>
                  <a:rect b="b" l="l" r="r" t="t"/>
                  <a:pathLst>
                    <a:path extrusionOk="0" h="209216" w="921">
                      <a:moveTo>
                        <a:pt x="0" y="0"/>
                      </a:moveTo>
                      <a:lnTo>
                        <a:pt x="921" y="0"/>
                      </a:lnTo>
                      <a:lnTo>
                        <a:pt x="921"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23"/>
                <p:cNvSpPr/>
                <p:nvPr/>
              </p:nvSpPr>
              <p:spPr>
                <a:xfrm>
                  <a:off x="4758900" y="-87425"/>
                  <a:ext cx="23050" cy="5230400"/>
                </a:xfrm>
                <a:custGeom>
                  <a:rect b="b" l="l" r="r" t="t"/>
                  <a:pathLst>
                    <a:path extrusionOk="0" h="209216" w="922">
                      <a:moveTo>
                        <a:pt x="1" y="0"/>
                      </a:moveTo>
                      <a:lnTo>
                        <a:pt x="921" y="0"/>
                      </a:lnTo>
                      <a:lnTo>
                        <a:pt x="921"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23"/>
                <p:cNvSpPr/>
                <p:nvPr/>
              </p:nvSpPr>
              <p:spPr>
                <a:xfrm>
                  <a:off x="4525075" y="-87425"/>
                  <a:ext cx="23050" cy="5230400"/>
                </a:xfrm>
                <a:custGeom>
                  <a:rect b="b" l="l" r="r" t="t"/>
                  <a:pathLst>
                    <a:path extrusionOk="0" h="209216" w="922">
                      <a:moveTo>
                        <a:pt x="1" y="0"/>
                      </a:moveTo>
                      <a:lnTo>
                        <a:pt x="921" y="0"/>
                      </a:lnTo>
                      <a:lnTo>
                        <a:pt x="921"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23"/>
                <p:cNvSpPr/>
                <p:nvPr/>
              </p:nvSpPr>
              <p:spPr>
                <a:xfrm>
                  <a:off x="4291250" y="-87425"/>
                  <a:ext cx="23050" cy="5230400"/>
                </a:xfrm>
                <a:custGeom>
                  <a:rect b="b" l="l" r="r" t="t"/>
                  <a:pathLst>
                    <a:path extrusionOk="0" h="209216" w="922">
                      <a:moveTo>
                        <a:pt x="1" y="0"/>
                      </a:moveTo>
                      <a:lnTo>
                        <a:pt x="921" y="0"/>
                      </a:lnTo>
                      <a:lnTo>
                        <a:pt x="921"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23"/>
                <p:cNvSpPr/>
                <p:nvPr/>
              </p:nvSpPr>
              <p:spPr>
                <a:xfrm>
                  <a:off x="4057425" y="-87425"/>
                  <a:ext cx="23050" cy="5230400"/>
                </a:xfrm>
                <a:custGeom>
                  <a:rect b="b" l="l" r="r" t="t"/>
                  <a:pathLst>
                    <a:path extrusionOk="0" h="209216" w="922">
                      <a:moveTo>
                        <a:pt x="1" y="0"/>
                      </a:moveTo>
                      <a:lnTo>
                        <a:pt x="922" y="0"/>
                      </a:lnTo>
                      <a:lnTo>
                        <a:pt x="922"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73" name="Google Shape;1573;p23"/>
              <p:cNvGrpSpPr/>
              <p:nvPr/>
            </p:nvGrpSpPr>
            <p:grpSpPr>
              <a:xfrm>
                <a:off x="32023" y="-87425"/>
                <a:ext cx="3772550" cy="5230400"/>
                <a:chOff x="4993250" y="-87425"/>
                <a:chExt cx="3772550" cy="5230400"/>
              </a:xfrm>
            </p:grpSpPr>
            <p:sp>
              <p:nvSpPr>
                <p:cNvPr id="1574" name="Google Shape;1574;p23"/>
                <p:cNvSpPr/>
                <p:nvPr/>
              </p:nvSpPr>
              <p:spPr>
                <a:xfrm>
                  <a:off x="7806950" y="-87425"/>
                  <a:ext cx="23575" cy="5230400"/>
                </a:xfrm>
                <a:custGeom>
                  <a:rect b="b" l="l" r="r" t="t"/>
                  <a:pathLst>
                    <a:path extrusionOk="0" h="209216" w="943">
                      <a:moveTo>
                        <a:pt x="0" y="0"/>
                      </a:moveTo>
                      <a:lnTo>
                        <a:pt x="942" y="0"/>
                      </a:lnTo>
                      <a:lnTo>
                        <a:pt x="942"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23"/>
                <p:cNvSpPr/>
                <p:nvPr/>
              </p:nvSpPr>
              <p:spPr>
                <a:xfrm>
                  <a:off x="7572075" y="-87425"/>
                  <a:ext cx="23575" cy="5230400"/>
                </a:xfrm>
                <a:custGeom>
                  <a:rect b="b" l="l" r="r" t="t"/>
                  <a:pathLst>
                    <a:path extrusionOk="0" h="209216" w="943">
                      <a:moveTo>
                        <a:pt x="1" y="0"/>
                      </a:moveTo>
                      <a:lnTo>
                        <a:pt x="942" y="0"/>
                      </a:lnTo>
                      <a:lnTo>
                        <a:pt x="942"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23"/>
                <p:cNvSpPr/>
                <p:nvPr/>
              </p:nvSpPr>
              <p:spPr>
                <a:xfrm>
                  <a:off x="7337725" y="-87425"/>
                  <a:ext cx="23575" cy="5230400"/>
                </a:xfrm>
                <a:custGeom>
                  <a:rect b="b" l="l" r="r" t="t"/>
                  <a:pathLst>
                    <a:path extrusionOk="0" h="209216" w="943">
                      <a:moveTo>
                        <a:pt x="1" y="0"/>
                      </a:moveTo>
                      <a:lnTo>
                        <a:pt x="943" y="0"/>
                      </a:lnTo>
                      <a:lnTo>
                        <a:pt x="943"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23"/>
                <p:cNvSpPr/>
                <p:nvPr/>
              </p:nvSpPr>
              <p:spPr>
                <a:xfrm>
                  <a:off x="7102875" y="-87425"/>
                  <a:ext cx="23550" cy="5230400"/>
                </a:xfrm>
                <a:custGeom>
                  <a:rect b="b" l="l" r="r" t="t"/>
                  <a:pathLst>
                    <a:path extrusionOk="0" h="209216" w="942">
                      <a:moveTo>
                        <a:pt x="0" y="0"/>
                      </a:moveTo>
                      <a:lnTo>
                        <a:pt x="942" y="0"/>
                      </a:lnTo>
                      <a:lnTo>
                        <a:pt x="942"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23"/>
                <p:cNvSpPr/>
                <p:nvPr/>
              </p:nvSpPr>
              <p:spPr>
                <a:xfrm>
                  <a:off x="6868525" y="-87425"/>
                  <a:ext cx="23575" cy="5230400"/>
                </a:xfrm>
                <a:custGeom>
                  <a:rect b="b" l="l" r="r" t="t"/>
                  <a:pathLst>
                    <a:path extrusionOk="0" h="209216" w="943">
                      <a:moveTo>
                        <a:pt x="1" y="0"/>
                      </a:moveTo>
                      <a:lnTo>
                        <a:pt x="942" y="0"/>
                      </a:lnTo>
                      <a:lnTo>
                        <a:pt x="942"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23"/>
                <p:cNvSpPr/>
                <p:nvPr/>
              </p:nvSpPr>
              <p:spPr>
                <a:xfrm>
                  <a:off x="6634175" y="-87425"/>
                  <a:ext cx="23575" cy="5230400"/>
                </a:xfrm>
                <a:custGeom>
                  <a:rect b="b" l="l" r="r" t="t"/>
                  <a:pathLst>
                    <a:path extrusionOk="0" h="209216" w="943">
                      <a:moveTo>
                        <a:pt x="1" y="0"/>
                      </a:moveTo>
                      <a:lnTo>
                        <a:pt x="942" y="0"/>
                      </a:lnTo>
                      <a:lnTo>
                        <a:pt x="942"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23"/>
                <p:cNvSpPr/>
                <p:nvPr/>
              </p:nvSpPr>
              <p:spPr>
                <a:xfrm>
                  <a:off x="6399825" y="-87425"/>
                  <a:ext cx="23575" cy="5230400"/>
                </a:xfrm>
                <a:custGeom>
                  <a:rect b="b" l="l" r="r" t="t"/>
                  <a:pathLst>
                    <a:path extrusionOk="0" h="209216" w="943">
                      <a:moveTo>
                        <a:pt x="1" y="0"/>
                      </a:moveTo>
                      <a:lnTo>
                        <a:pt x="943" y="0"/>
                      </a:lnTo>
                      <a:lnTo>
                        <a:pt x="943"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23"/>
                <p:cNvSpPr/>
                <p:nvPr/>
              </p:nvSpPr>
              <p:spPr>
                <a:xfrm>
                  <a:off x="6164975" y="-87425"/>
                  <a:ext cx="23550" cy="5230400"/>
                </a:xfrm>
                <a:custGeom>
                  <a:rect b="b" l="l" r="r" t="t"/>
                  <a:pathLst>
                    <a:path extrusionOk="0" h="209216" w="942">
                      <a:moveTo>
                        <a:pt x="0" y="0"/>
                      </a:moveTo>
                      <a:lnTo>
                        <a:pt x="942" y="0"/>
                      </a:lnTo>
                      <a:lnTo>
                        <a:pt x="942"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23"/>
                <p:cNvSpPr/>
                <p:nvPr/>
              </p:nvSpPr>
              <p:spPr>
                <a:xfrm>
                  <a:off x="5930625" y="-87425"/>
                  <a:ext cx="23575" cy="5230400"/>
                </a:xfrm>
                <a:custGeom>
                  <a:rect b="b" l="l" r="r" t="t"/>
                  <a:pathLst>
                    <a:path extrusionOk="0" h="209216" w="943">
                      <a:moveTo>
                        <a:pt x="0" y="0"/>
                      </a:moveTo>
                      <a:lnTo>
                        <a:pt x="942" y="0"/>
                      </a:lnTo>
                      <a:lnTo>
                        <a:pt x="942"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23"/>
                <p:cNvSpPr/>
                <p:nvPr/>
              </p:nvSpPr>
              <p:spPr>
                <a:xfrm>
                  <a:off x="5696275" y="-87425"/>
                  <a:ext cx="23575" cy="5230400"/>
                </a:xfrm>
                <a:custGeom>
                  <a:rect b="b" l="l" r="r" t="t"/>
                  <a:pathLst>
                    <a:path extrusionOk="0" h="209216" w="943">
                      <a:moveTo>
                        <a:pt x="1" y="0"/>
                      </a:moveTo>
                      <a:lnTo>
                        <a:pt x="942" y="0"/>
                      </a:lnTo>
                      <a:lnTo>
                        <a:pt x="942"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23"/>
                <p:cNvSpPr/>
                <p:nvPr/>
              </p:nvSpPr>
              <p:spPr>
                <a:xfrm>
                  <a:off x="5461400" y="-87425"/>
                  <a:ext cx="23575" cy="5230400"/>
                </a:xfrm>
                <a:custGeom>
                  <a:rect b="b" l="l" r="r" t="t"/>
                  <a:pathLst>
                    <a:path extrusionOk="0" h="209216" w="943">
                      <a:moveTo>
                        <a:pt x="1" y="0"/>
                      </a:moveTo>
                      <a:lnTo>
                        <a:pt x="943" y="0"/>
                      </a:lnTo>
                      <a:lnTo>
                        <a:pt x="943"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23"/>
                <p:cNvSpPr/>
                <p:nvPr/>
              </p:nvSpPr>
              <p:spPr>
                <a:xfrm>
                  <a:off x="5227075" y="-87425"/>
                  <a:ext cx="23550" cy="5230400"/>
                </a:xfrm>
                <a:custGeom>
                  <a:rect b="b" l="l" r="r" t="t"/>
                  <a:pathLst>
                    <a:path extrusionOk="0" h="209216" w="942">
                      <a:moveTo>
                        <a:pt x="0" y="0"/>
                      </a:moveTo>
                      <a:lnTo>
                        <a:pt x="942" y="0"/>
                      </a:lnTo>
                      <a:lnTo>
                        <a:pt x="942"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23"/>
                <p:cNvSpPr/>
                <p:nvPr/>
              </p:nvSpPr>
              <p:spPr>
                <a:xfrm>
                  <a:off x="8742750" y="-87425"/>
                  <a:ext cx="23050" cy="5230400"/>
                </a:xfrm>
                <a:custGeom>
                  <a:rect b="b" l="l" r="r" t="t"/>
                  <a:pathLst>
                    <a:path extrusionOk="0" h="209216" w="922">
                      <a:moveTo>
                        <a:pt x="1" y="0"/>
                      </a:moveTo>
                      <a:lnTo>
                        <a:pt x="921" y="0"/>
                      </a:lnTo>
                      <a:lnTo>
                        <a:pt x="921"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23"/>
                <p:cNvSpPr/>
                <p:nvPr/>
              </p:nvSpPr>
              <p:spPr>
                <a:xfrm>
                  <a:off x="8508925" y="-87425"/>
                  <a:ext cx="23050" cy="5230400"/>
                </a:xfrm>
                <a:custGeom>
                  <a:rect b="b" l="l" r="r" t="t"/>
                  <a:pathLst>
                    <a:path extrusionOk="0" h="209216" w="922">
                      <a:moveTo>
                        <a:pt x="1" y="0"/>
                      </a:moveTo>
                      <a:lnTo>
                        <a:pt x="922" y="0"/>
                      </a:lnTo>
                      <a:lnTo>
                        <a:pt x="922"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23"/>
                <p:cNvSpPr/>
                <p:nvPr/>
              </p:nvSpPr>
              <p:spPr>
                <a:xfrm>
                  <a:off x="8275650" y="-87425"/>
                  <a:ext cx="22500" cy="5230400"/>
                </a:xfrm>
                <a:custGeom>
                  <a:rect b="b" l="l" r="r" t="t"/>
                  <a:pathLst>
                    <a:path extrusionOk="0" h="209216" w="900">
                      <a:moveTo>
                        <a:pt x="0" y="0"/>
                      </a:moveTo>
                      <a:lnTo>
                        <a:pt x="900" y="0"/>
                      </a:lnTo>
                      <a:lnTo>
                        <a:pt x="900"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23"/>
                <p:cNvSpPr/>
                <p:nvPr/>
              </p:nvSpPr>
              <p:spPr>
                <a:xfrm>
                  <a:off x="8041300" y="-87425"/>
                  <a:ext cx="23025" cy="5230400"/>
                </a:xfrm>
                <a:custGeom>
                  <a:rect b="b" l="l" r="r" t="t"/>
                  <a:pathLst>
                    <a:path extrusionOk="0" h="209216" w="921">
                      <a:moveTo>
                        <a:pt x="0" y="0"/>
                      </a:moveTo>
                      <a:lnTo>
                        <a:pt x="921" y="0"/>
                      </a:lnTo>
                      <a:lnTo>
                        <a:pt x="921"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23"/>
                <p:cNvSpPr/>
                <p:nvPr/>
              </p:nvSpPr>
              <p:spPr>
                <a:xfrm>
                  <a:off x="4993250" y="-87425"/>
                  <a:ext cx="23025" cy="5230400"/>
                </a:xfrm>
                <a:custGeom>
                  <a:rect b="b" l="l" r="r" t="t"/>
                  <a:pathLst>
                    <a:path extrusionOk="0" h="209216" w="921">
                      <a:moveTo>
                        <a:pt x="0" y="0"/>
                      </a:moveTo>
                      <a:lnTo>
                        <a:pt x="921" y="0"/>
                      </a:lnTo>
                      <a:lnTo>
                        <a:pt x="921"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1591" name="Google Shape;1591;p23"/>
          <p:cNvSpPr txBox="1"/>
          <p:nvPr>
            <p:ph idx="1" type="subTitle"/>
          </p:nvPr>
        </p:nvSpPr>
        <p:spPr>
          <a:xfrm>
            <a:off x="5553075" y="1632800"/>
            <a:ext cx="2347800" cy="5727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2500"/>
              <a:buFont typeface="Bebas Neue"/>
              <a:buNone/>
              <a:defRPr b="1" sz="2400">
                <a:solidFill>
                  <a:schemeClr val="accent1"/>
                </a:solidFill>
                <a:latin typeface="Alatsi"/>
                <a:ea typeface="Alatsi"/>
                <a:cs typeface="Alatsi"/>
                <a:sym typeface="Alatsi"/>
              </a:defRPr>
            </a:lvl1pPr>
            <a:lvl2pPr lvl="1" rtl="0"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1592" name="Google Shape;1592;p23"/>
          <p:cNvSpPr txBox="1"/>
          <p:nvPr>
            <p:ph idx="2" type="subTitle"/>
          </p:nvPr>
        </p:nvSpPr>
        <p:spPr>
          <a:xfrm>
            <a:off x="5553075" y="3150725"/>
            <a:ext cx="2347800" cy="5727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2500"/>
              <a:buFont typeface="Bebas Neue"/>
              <a:buNone/>
              <a:defRPr b="1" sz="2400">
                <a:solidFill>
                  <a:schemeClr val="accent1"/>
                </a:solidFill>
                <a:latin typeface="Alatsi"/>
                <a:ea typeface="Alatsi"/>
                <a:cs typeface="Alatsi"/>
                <a:sym typeface="Alatsi"/>
              </a:defRPr>
            </a:lvl1pPr>
            <a:lvl2pPr lvl="1" rtl="0"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1593" name="Google Shape;1593;p23"/>
          <p:cNvSpPr txBox="1"/>
          <p:nvPr>
            <p:ph idx="3" type="subTitle"/>
          </p:nvPr>
        </p:nvSpPr>
        <p:spPr>
          <a:xfrm>
            <a:off x="5553075" y="2094425"/>
            <a:ext cx="2347800" cy="6384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594" name="Google Shape;1594;p23"/>
          <p:cNvSpPr txBox="1"/>
          <p:nvPr>
            <p:ph idx="4" type="subTitle"/>
          </p:nvPr>
        </p:nvSpPr>
        <p:spPr>
          <a:xfrm>
            <a:off x="5553075" y="3612350"/>
            <a:ext cx="2347800" cy="6384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595" name="Google Shape;1595;p23"/>
          <p:cNvSpPr txBox="1"/>
          <p:nvPr>
            <p:ph type="title"/>
          </p:nvPr>
        </p:nvSpPr>
        <p:spPr>
          <a:xfrm>
            <a:off x="720000" y="445025"/>
            <a:ext cx="7704000" cy="5727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3000"/>
              <a:buNone/>
              <a:defRPr sz="3600">
                <a:solidFill>
                  <a:schemeClr val="lt2"/>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1_1_1_2">
    <p:spTree>
      <p:nvGrpSpPr>
        <p:cNvPr id="1596" name="Shape 1596"/>
        <p:cNvGrpSpPr/>
        <p:nvPr/>
      </p:nvGrpSpPr>
      <p:grpSpPr>
        <a:xfrm>
          <a:off x="0" y="0"/>
          <a:ext cx="0" cy="0"/>
          <a:chOff x="0" y="0"/>
          <a:chExt cx="0" cy="0"/>
        </a:xfrm>
      </p:grpSpPr>
      <p:grpSp>
        <p:nvGrpSpPr>
          <p:cNvPr id="1597" name="Google Shape;1597;p24"/>
          <p:cNvGrpSpPr/>
          <p:nvPr/>
        </p:nvGrpSpPr>
        <p:grpSpPr>
          <a:xfrm>
            <a:off x="8793150" y="815725"/>
            <a:ext cx="701700" cy="705900"/>
            <a:chOff x="6684000" y="3862500"/>
            <a:chExt cx="701700" cy="705900"/>
          </a:xfrm>
        </p:grpSpPr>
        <p:sp>
          <p:nvSpPr>
            <p:cNvPr id="1598" name="Google Shape;1598;p24"/>
            <p:cNvSpPr/>
            <p:nvPr/>
          </p:nvSpPr>
          <p:spPr>
            <a:xfrm>
              <a:off x="6684000" y="4098575"/>
              <a:ext cx="701700" cy="233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24"/>
            <p:cNvSpPr/>
            <p:nvPr/>
          </p:nvSpPr>
          <p:spPr>
            <a:xfrm>
              <a:off x="6918600" y="3862500"/>
              <a:ext cx="234600" cy="70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00" name="Google Shape;1600;p24"/>
          <p:cNvGrpSpPr/>
          <p:nvPr/>
        </p:nvGrpSpPr>
        <p:grpSpPr>
          <a:xfrm>
            <a:off x="-350850" y="815725"/>
            <a:ext cx="701700" cy="705900"/>
            <a:chOff x="6684000" y="3862500"/>
            <a:chExt cx="701700" cy="705900"/>
          </a:xfrm>
        </p:grpSpPr>
        <p:sp>
          <p:nvSpPr>
            <p:cNvPr id="1601" name="Google Shape;1601;p24"/>
            <p:cNvSpPr/>
            <p:nvPr/>
          </p:nvSpPr>
          <p:spPr>
            <a:xfrm>
              <a:off x="6684000" y="4098575"/>
              <a:ext cx="701700" cy="233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24"/>
            <p:cNvSpPr/>
            <p:nvPr/>
          </p:nvSpPr>
          <p:spPr>
            <a:xfrm>
              <a:off x="6918600" y="3862500"/>
              <a:ext cx="234600" cy="70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03" name="Google Shape;1603;p24"/>
          <p:cNvGrpSpPr/>
          <p:nvPr/>
        </p:nvGrpSpPr>
        <p:grpSpPr>
          <a:xfrm>
            <a:off x="5520750" y="4570850"/>
            <a:ext cx="701700" cy="705900"/>
            <a:chOff x="6684000" y="3862500"/>
            <a:chExt cx="701700" cy="705900"/>
          </a:xfrm>
        </p:grpSpPr>
        <p:sp>
          <p:nvSpPr>
            <p:cNvPr id="1604" name="Google Shape;1604;p24"/>
            <p:cNvSpPr/>
            <p:nvPr/>
          </p:nvSpPr>
          <p:spPr>
            <a:xfrm>
              <a:off x="6684000" y="4098575"/>
              <a:ext cx="701700" cy="233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24"/>
            <p:cNvSpPr/>
            <p:nvPr/>
          </p:nvSpPr>
          <p:spPr>
            <a:xfrm>
              <a:off x="6918600" y="3862500"/>
              <a:ext cx="234600" cy="70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06" name="Google Shape;1606;p24"/>
          <p:cNvGrpSpPr/>
          <p:nvPr/>
        </p:nvGrpSpPr>
        <p:grpSpPr>
          <a:xfrm>
            <a:off x="8793150" y="3398375"/>
            <a:ext cx="701700" cy="705900"/>
            <a:chOff x="6684000" y="3862500"/>
            <a:chExt cx="701700" cy="705900"/>
          </a:xfrm>
        </p:grpSpPr>
        <p:sp>
          <p:nvSpPr>
            <p:cNvPr id="1607" name="Google Shape;1607;p24"/>
            <p:cNvSpPr/>
            <p:nvPr/>
          </p:nvSpPr>
          <p:spPr>
            <a:xfrm>
              <a:off x="6684000" y="4098575"/>
              <a:ext cx="701700" cy="233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24"/>
            <p:cNvSpPr/>
            <p:nvPr/>
          </p:nvSpPr>
          <p:spPr>
            <a:xfrm>
              <a:off x="6918600" y="3862500"/>
              <a:ext cx="234600" cy="70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09" name="Google Shape;1609;p24"/>
          <p:cNvGrpSpPr/>
          <p:nvPr/>
        </p:nvGrpSpPr>
        <p:grpSpPr>
          <a:xfrm>
            <a:off x="-92602" y="-87425"/>
            <a:ext cx="9236363" cy="5230400"/>
            <a:chOff x="-92602" y="-87425"/>
            <a:chExt cx="9236363" cy="5230400"/>
          </a:xfrm>
        </p:grpSpPr>
        <p:grpSp>
          <p:nvGrpSpPr>
            <p:cNvPr id="1610" name="Google Shape;1610;p24"/>
            <p:cNvGrpSpPr/>
            <p:nvPr/>
          </p:nvGrpSpPr>
          <p:grpSpPr>
            <a:xfrm>
              <a:off x="-92602" y="102654"/>
              <a:ext cx="9236363" cy="4942725"/>
              <a:chOff x="3913600" y="56400"/>
              <a:chExt cx="5230400" cy="4942725"/>
            </a:xfrm>
          </p:grpSpPr>
          <p:sp>
            <p:nvSpPr>
              <p:cNvPr id="1611" name="Google Shape;1611;p24"/>
              <p:cNvSpPr/>
              <p:nvPr/>
            </p:nvSpPr>
            <p:spPr>
              <a:xfrm>
                <a:off x="3913600" y="3805925"/>
                <a:ext cx="5230400" cy="23575"/>
              </a:xfrm>
              <a:custGeom>
                <a:rect b="b" l="l" r="r" t="t"/>
                <a:pathLst>
                  <a:path extrusionOk="0" h="943" w="209216">
                    <a:moveTo>
                      <a:pt x="0" y="0"/>
                    </a:moveTo>
                    <a:lnTo>
                      <a:pt x="209215" y="0"/>
                    </a:lnTo>
                    <a:lnTo>
                      <a:pt x="209215" y="942"/>
                    </a:lnTo>
                    <a:lnTo>
                      <a:pt x="0" y="942"/>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24"/>
              <p:cNvSpPr/>
              <p:nvPr/>
            </p:nvSpPr>
            <p:spPr>
              <a:xfrm>
                <a:off x="3913600" y="3571050"/>
                <a:ext cx="5230400" cy="23575"/>
              </a:xfrm>
              <a:custGeom>
                <a:rect b="b" l="l" r="r" t="t"/>
                <a:pathLst>
                  <a:path extrusionOk="0" h="943" w="209216">
                    <a:moveTo>
                      <a:pt x="0" y="1"/>
                    </a:moveTo>
                    <a:lnTo>
                      <a:pt x="209215" y="1"/>
                    </a:lnTo>
                    <a:lnTo>
                      <a:pt x="209215" y="942"/>
                    </a:lnTo>
                    <a:lnTo>
                      <a:pt x="0" y="942"/>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24"/>
              <p:cNvSpPr/>
              <p:nvPr/>
            </p:nvSpPr>
            <p:spPr>
              <a:xfrm>
                <a:off x="3913600" y="3336700"/>
                <a:ext cx="5230400" cy="23575"/>
              </a:xfrm>
              <a:custGeom>
                <a:rect b="b" l="l" r="r" t="t"/>
                <a:pathLst>
                  <a:path extrusionOk="0" h="943" w="209216">
                    <a:moveTo>
                      <a:pt x="0" y="1"/>
                    </a:moveTo>
                    <a:lnTo>
                      <a:pt x="209215" y="1"/>
                    </a:lnTo>
                    <a:lnTo>
                      <a:pt x="209215" y="943"/>
                    </a:lnTo>
                    <a:lnTo>
                      <a:pt x="0" y="943"/>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24"/>
              <p:cNvSpPr/>
              <p:nvPr/>
            </p:nvSpPr>
            <p:spPr>
              <a:xfrm>
                <a:off x="3913600" y="3101850"/>
                <a:ext cx="5230400" cy="23550"/>
              </a:xfrm>
              <a:custGeom>
                <a:rect b="b" l="l" r="r" t="t"/>
                <a:pathLst>
                  <a:path extrusionOk="0" h="942" w="209216">
                    <a:moveTo>
                      <a:pt x="0" y="0"/>
                    </a:moveTo>
                    <a:lnTo>
                      <a:pt x="209215" y="0"/>
                    </a:lnTo>
                    <a:lnTo>
                      <a:pt x="209215" y="942"/>
                    </a:lnTo>
                    <a:lnTo>
                      <a:pt x="0" y="942"/>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24"/>
              <p:cNvSpPr/>
              <p:nvPr/>
            </p:nvSpPr>
            <p:spPr>
              <a:xfrm>
                <a:off x="3913600" y="2867500"/>
                <a:ext cx="5230400" cy="23575"/>
              </a:xfrm>
              <a:custGeom>
                <a:rect b="b" l="l" r="r" t="t"/>
                <a:pathLst>
                  <a:path extrusionOk="0" h="943" w="209216">
                    <a:moveTo>
                      <a:pt x="0" y="1"/>
                    </a:moveTo>
                    <a:lnTo>
                      <a:pt x="209215" y="1"/>
                    </a:lnTo>
                    <a:lnTo>
                      <a:pt x="209215" y="942"/>
                    </a:lnTo>
                    <a:lnTo>
                      <a:pt x="0" y="942"/>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24"/>
              <p:cNvSpPr/>
              <p:nvPr/>
            </p:nvSpPr>
            <p:spPr>
              <a:xfrm>
                <a:off x="3913600" y="2633150"/>
                <a:ext cx="5230400" cy="23575"/>
              </a:xfrm>
              <a:custGeom>
                <a:rect b="b" l="l" r="r" t="t"/>
                <a:pathLst>
                  <a:path extrusionOk="0" h="943" w="209216">
                    <a:moveTo>
                      <a:pt x="0" y="1"/>
                    </a:moveTo>
                    <a:lnTo>
                      <a:pt x="209215" y="1"/>
                    </a:lnTo>
                    <a:lnTo>
                      <a:pt x="209215" y="942"/>
                    </a:lnTo>
                    <a:lnTo>
                      <a:pt x="0" y="942"/>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24"/>
              <p:cNvSpPr/>
              <p:nvPr/>
            </p:nvSpPr>
            <p:spPr>
              <a:xfrm>
                <a:off x="3913600" y="2398800"/>
                <a:ext cx="5230400" cy="23575"/>
              </a:xfrm>
              <a:custGeom>
                <a:rect b="b" l="l" r="r" t="t"/>
                <a:pathLst>
                  <a:path extrusionOk="0" h="943" w="209216">
                    <a:moveTo>
                      <a:pt x="0" y="1"/>
                    </a:moveTo>
                    <a:lnTo>
                      <a:pt x="209215" y="1"/>
                    </a:lnTo>
                    <a:lnTo>
                      <a:pt x="209215" y="943"/>
                    </a:lnTo>
                    <a:lnTo>
                      <a:pt x="0" y="943"/>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24"/>
              <p:cNvSpPr/>
              <p:nvPr/>
            </p:nvSpPr>
            <p:spPr>
              <a:xfrm>
                <a:off x="3913600" y="2163950"/>
                <a:ext cx="5230400" cy="23550"/>
              </a:xfrm>
              <a:custGeom>
                <a:rect b="b" l="l" r="r" t="t"/>
                <a:pathLst>
                  <a:path extrusionOk="0" h="942" w="209216">
                    <a:moveTo>
                      <a:pt x="0" y="0"/>
                    </a:moveTo>
                    <a:lnTo>
                      <a:pt x="209215" y="0"/>
                    </a:lnTo>
                    <a:lnTo>
                      <a:pt x="209215" y="942"/>
                    </a:lnTo>
                    <a:lnTo>
                      <a:pt x="0" y="942"/>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24"/>
              <p:cNvSpPr/>
              <p:nvPr/>
            </p:nvSpPr>
            <p:spPr>
              <a:xfrm>
                <a:off x="3913600" y="1929600"/>
                <a:ext cx="5230400" cy="23575"/>
              </a:xfrm>
              <a:custGeom>
                <a:rect b="b" l="l" r="r" t="t"/>
                <a:pathLst>
                  <a:path extrusionOk="0" h="943" w="209216">
                    <a:moveTo>
                      <a:pt x="0" y="0"/>
                    </a:moveTo>
                    <a:lnTo>
                      <a:pt x="209215" y="0"/>
                    </a:lnTo>
                    <a:lnTo>
                      <a:pt x="209215" y="942"/>
                    </a:lnTo>
                    <a:lnTo>
                      <a:pt x="0" y="942"/>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24"/>
              <p:cNvSpPr/>
              <p:nvPr/>
            </p:nvSpPr>
            <p:spPr>
              <a:xfrm>
                <a:off x="3913600" y="1695250"/>
                <a:ext cx="5230400" cy="23575"/>
              </a:xfrm>
              <a:custGeom>
                <a:rect b="b" l="l" r="r" t="t"/>
                <a:pathLst>
                  <a:path extrusionOk="0" h="943" w="209216">
                    <a:moveTo>
                      <a:pt x="0" y="1"/>
                    </a:moveTo>
                    <a:lnTo>
                      <a:pt x="209215" y="1"/>
                    </a:lnTo>
                    <a:lnTo>
                      <a:pt x="209215" y="942"/>
                    </a:lnTo>
                    <a:lnTo>
                      <a:pt x="0" y="942"/>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24"/>
              <p:cNvSpPr/>
              <p:nvPr/>
            </p:nvSpPr>
            <p:spPr>
              <a:xfrm>
                <a:off x="3913600" y="1460375"/>
                <a:ext cx="5230400" cy="23575"/>
              </a:xfrm>
              <a:custGeom>
                <a:rect b="b" l="l" r="r" t="t"/>
                <a:pathLst>
                  <a:path extrusionOk="0" h="943" w="209216">
                    <a:moveTo>
                      <a:pt x="0" y="1"/>
                    </a:moveTo>
                    <a:lnTo>
                      <a:pt x="209215" y="1"/>
                    </a:lnTo>
                    <a:lnTo>
                      <a:pt x="209215" y="943"/>
                    </a:lnTo>
                    <a:lnTo>
                      <a:pt x="0" y="943"/>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24"/>
              <p:cNvSpPr/>
              <p:nvPr/>
            </p:nvSpPr>
            <p:spPr>
              <a:xfrm>
                <a:off x="3913600" y="1226050"/>
                <a:ext cx="5230400" cy="23550"/>
              </a:xfrm>
              <a:custGeom>
                <a:rect b="b" l="l" r="r" t="t"/>
                <a:pathLst>
                  <a:path extrusionOk="0" h="942" w="209216">
                    <a:moveTo>
                      <a:pt x="0" y="0"/>
                    </a:moveTo>
                    <a:lnTo>
                      <a:pt x="209215" y="0"/>
                    </a:lnTo>
                    <a:lnTo>
                      <a:pt x="209215" y="942"/>
                    </a:lnTo>
                    <a:lnTo>
                      <a:pt x="0" y="942"/>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24"/>
              <p:cNvSpPr/>
              <p:nvPr/>
            </p:nvSpPr>
            <p:spPr>
              <a:xfrm>
                <a:off x="3913600" y="4976075"/>
                <a:ext cx="5230400" cy="23050"/>
              </a:xfrm>
              <a:custGeom>
                <a:rect b="b" l="l" r="r" t="t"/>
                <a:pathLst>
                  <a:path extrusionOk="0" h="922" w="209216">
                    <a:moveTo>
                      <a:pt x="0" y="1"/>
                    </a:moveTo>
                    <a:lnTo>
                      <a:pt x="209215" y="1"/>
                    </a:lnTo>
                    <a:lnTo>
                      <a:pt x="209215" y="921"/>
                    </a:lnTo>
                    <a:lnTo>
                      <a:pt x="0" y="92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24"/>
              <p:cNvSpPr/>
              <p:nvPr/>
            </p:nvSpPr>
            <p:spPr>
              <a:xfrm>
                <a:off x="3913600" y="4741725"/>
                <a:ext cx="5230400" cy="23050"/>
              </a:xfrm>
              <a:custGeom>
                <a:rect b="b" l="l" r="r" t="t"/>
                <a:pathLst>
                  <a:path extrusionOk="0" h="922" w="209216">
                    <a:moveTo>
                      <a:pt x="0" y="1"/>
                    </a:moveTo>
                    <a:lnTo>
                      <a:pt x="209215" y="1"/>
                    </a:lnTo>
                    <a:lnTo>
                      <a:pt x="209215" y="921"/>
                    </a:lnTo>
                    <a:lnTo>
                      <a:pt x="0" y="92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24"/>
              <p:cNvSpPr/>
              <p:nvPr/>
            </p:nvSpPr>
            <p:spPr>
              <a:xfrm>
                <a:off x="3913600" y="4507900"/>
                <a:ext cx="5230400" cy="23050"/>
              </a:xfrm>
              <a:custGeom>
                <a:rect b="b" l="l" r="r" t="t"/>
                <a:pathLst>
                  <a:path extrusionOk="0" h="922" w="209216">
                    <a:moveTo>
                      <a:pt x="0" y="1"/>
                    </a:moveTo>
                    <a:lnTo>
                      <a:pt x="209215" y="1"/>
                    </a:lnTo>
                    <a:lnTo>
                      <a:pt x="209215" y="922"/>
                    </a:lnTo>
                    <a:lnTo>
                      <a:pt x="0" y="922"/>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24"/>
              <p:cNvSpPr/>
              <p:nvPr/>
            </p:nvSpPr>
            <p:spPr>
              <a:xfrm>
                <a:off x="3913600" y="4274625"/>
                <a:ext cx="5230400" cy="22500"/>
              </a:xfrm>
              <a:custGeom>
                <a:rect b="b" l="l" r="r" t="t"/>
                <a:pathLst>
                  <a:path extrusionOk="0" h="900" w="209216">
                    <a:moveTo>
                      <a:pt x="0" y="0"/>
                    </a:moveTo>
                    <a:lnTo>
                      <a:pt x="209215" y="0"/>
                    </a:lnTo>
                    <a:lnTo>
                      <a:pt x="209215" y="900"/>
                    </a:lnTo>
                    <a:lnTo>
                      <a:pt x="0" y="90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24"/>
              <p:cNvSpPr/>
              <p:nvPr/>
            </p:nvSpPr>
            <p:spPr>
              <a:xfrm>
                <a:off x="3913600" y="4040275"/>
                <a:ext cx="5230400" cy="23025"/>
              </a:xfrm>
              <a:custGeom>
                <a:rect b="b" l="l" r="r" t="t"/>
                <a:pathLst>
                  <a:path extrusionOk="0" h="921" w="209216">
                    <a:moveTo>
                      <a:pt x="0" y="0"/>
                    </a:moveTo>
                    <a:lnTo>
                      <a:pt x="209215" y="0"/>
                    </a:lnTo>
                    <a:lnTo>
                      <a:pt x="209215" y="921"/>
                    </a:lnTo>
                    <a:lnTo>
                      <a:pt x="0" y="92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24"/>
              <p:cNvSpPr/>
              <p:nvPr/>
            </p:nvSpPr>
            <p:spPr>
              <a:xfrm>
                <a:off x="3913600" y="992225"/>
                <a:ext cx="5230400" cy="23025"/>
              </a:xfrm>
              <a:custGeom>
                <a:rect b="b" l="l" r="r" t="t"/>
                <a:pathLst>
                  <a:path extrusionOk="0" h="921" w="209216">
                    <a:moveTo>
                      <a:pt x="0" y="0"/>
                    </a:moveTo>
                    <a:lnTo>
                      <a:pt x="209215" y="0"/>
                    </a:lnTo>
                    <a:lnTo>
                      <a:pt x="209215" y="921"/>
                    </a:lnTo>
                    <a:lnTo>
                      <a:pt x="0" y="92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24"/>
              <p:cNvSpPr/>
              <p:nvPr/>
            </p:nvSpPr>
            <p:spPr>
              <a:xfrm>
                <a:off x="3913600" y="757875"/>
                <a:ext cx="5230400" cy="23050"/>
              </a:xfrm>
              <a:custGeom>
                <a:rect b="b" l="l" r="r" t="t"/>
                <a:pathLst>
                  <a:path extrusionOk="0" h="922" w="209216">
                    <a:moveTo>
                      <a:pt x="0" y="1"/>
                    </a:moveTo>
                    <a:lnTo>
                      <a:pt x="209215" y="1"/>
                    </a:lnTo>
                    <a:lnTo>
                      <a:pt x="209215" y="921"/>
                    </a:lnTo>
                    <a:lnTo>
                      <a:pt x="0" y="92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24"/>
              <p:cNvSpPr/>
              <p:nvPr/>
            </p:nvSpPr>
            <p:spPr>
              <a:xfrm>
                <a:off x="3913600" y="524050"/>
                <a:ext cx="5230400" cy="23050"/>
              </a:xfrm>
              <a:custGeom>
                <a:rect b="b" l="l" r="r" t="t"/>
                <a:pathLst>
                  <a:path extrusionOk="0" h="922" w="209216">
                    <a:moveTo>
                      <a:pt x="0" y="1"/>
                    </a:moveTo>
                    <a:lnTo>
                      <a:pt x="209215" y="1"/>
                    </a:lnTo>
                    <a:lnTo>
                      <a:pt x="209215" y="921"/>
                    </a:lnTo>
                    <a:lnTo>
                      <a:pt x="0" y="92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24"/>
              <p:cNvSpPr/>
              <p:nvPr/>
            </p:nvSpPr>
            <p:spPr>
              <a:xfrm>
                <a:off x="3913600" y="290225"/>
                <a:ext cx="5230400" cy="23050"/>
              </a:xfrm>
              <a:custGeom>
                <a:rect b="b" l="l" r="r" t="t"/>
                <a:pathLst>
                  <a:path extrusionOk="0" h="922" w="209216">
                    <a:moveTo>
                      <a:pt x="0" y="1"/>
                    </a:moveTo>
                    <a:lnTo>
                      <a:pt x="209215" y="1"/>
                    </a:lnTo>
                    <a:lnTo>
                      <a:pt x="209215" y="921"/>
                    </a:lnTo>
                    <a:lnTo>
                      <a:pt x="0" y="92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24"/>
              <p:cNvSpPr/>
              <p:nvPr/>
            </p:nvSpPr>
            <p:spPr>
              <a:xfrm>
                <a:off x="3913600" y="56400"/>
                <a:ext cx="5230400" cy="23050"/>
              </a:xfrm>
              <a:custGeom>
                <a:rect b="b" l="l" r="r" t="t"/>
                <a:pathLst>
                  <a:path extrusionOk="0" h="922" w="209216">
                    <a:moveTo>
                      <a:pt x="0" y="1"/>
                    </a:moveTo>
                    <a:lnTo>
                      <a:pt x="209215" y="1"/>
                    </a:lnTo>
                    <a:lnTo>
                      <a:pt x="209215" y="922"/>
                    </a:lnTo>
                    <a:lnTo>
                      <a:pt x="0" y="922"/>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3" name="Google Shape;1633;p24"/>
            <p:cNvGrpSpPr/>
            <p:nvPr/>
          </p:nvGrpSpPr>
          <p:grpSpPr>
            <a:xfrm>
              <a:off x="108223" y="-87425"/>
              <a:ext cx="8931123" cy="5230400"/>
              <a:chOff x="32023" y="-87425"/>
              <a:chExt cx="8931123" cy="5230400"/>
            </a:xfrm>
          </p:grpSpPr>
          <p:grpSp>
            <p:nvGrpSpPr>
              <p:cNvPr id="1634" name="Google Shape;1634;p24"/>
              <p:cNvGrpSpPr/>
              <p:nvPr/>
            </p:nvGrpSpPr>
            <p:grpSpPr>
              <a:xfrm>
                <a:off x="4020421" y="-87425"/>
                <a:ext cx="4942725" cy="5230400"/>
                <a:chOff x="4057425" y="-87425"/>
                <a:chExt cx="4942725" cy="5230400"/>
              </a:xfrm>
            </p:grpSpPr>
            <p:sp>
              <p:nvSpPr>
                <p:cNvPr id="1635" name="Google Shape;1635;p24"/>
                <p:cNvSpPr/>
                <p:nvPr/>
              </p:nvSpPr>
              <p:spPr>
                <a:xfrm>
                  <a:off x="7806950" y="-87425"/>
                  <a:ext cx="23575" cy="5230400"/>
                </a:xfrm>
                <a:custGeom>
                  <a:rect b="b" l="l" r="r" t="t"/>
                  <a:pathLst>
                    <a:path extrusionOk="0" h="209216" w="943">
                      <a:moveTo>
                        <a:pt x="0" y="0"/>
                      </a:moveTo>
                      <a:lnTo>
                        <a:pt x="942" y="0"/>
                      </a:lnTo>
                      <a:lnTo>
                        <a:pt x="942"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24"/>
                <p:cNvSpPr/>
                <p:nvPr/>
              </p:nvSpPr>
              <p:spPr>
                <a:xfrm>
                  <a:off x="7572075" y="-87425"/>
                  <a:ext cx="23575" cy="5230400"/>
                </a:xfrm>
                <a:custGeom>
                  <a:rect b="b" l="l" r="r" t="t"/>
                  <a:pathLst>
                    <a:path extrusionOk="0" h="209216" w="943">
                      <a:moveTo>
                        <a:pt x="1" y="0"/>
                      </a:moveTo>
                      <a:lnTo>
                        <a:pt x="942" y="0"/>
                      </a:lnTo>
                      <a:lnTo>
                        <a:pt x="942"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24"/>
                <p:cNvSpPr/>
                <p:nvPr/>
              </p:nvSpPr>
              <p:spPr>
                <a:xfrm>
                  <a:off x="7337725" y="-87425"/>
                  <a:ext cx="23575" cy="5230400"/>
                </a:xfrm>
                <a:custGeom>
                  <a:rect b="b" l="l" r="r" t="t"/>
                  <a:pathLst>
                    <a:path extrusionOk="0" h="209216" w="943">
                      <a:moveTo>
                        <a:pt x="1" y="0"/>
                      </a:moveTo>
                      <a:lnTo>
                        <a:pt x="943" y="0"/>
                      </a:lnTo>
                      <a:lnTo>
                        <a:pt x="943"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24"/>
                <p:cNvSpPr/>
                <p:nvPr/>
              </p:nvSpPr>
              <p:spPr>
                <a:xfrm>
                  <a:off x="7102875" y="-87425"/>
                  <a:ext cx="23550" cy="5230400"/>
                </a:xfrm>
                <a:custGeom>
                  <a:rect b="b" l="l" r="r" t="t"/>
                  <a:pathLst>
                    <a:path extrusionOk="0" h="209216" w="942">
                      <a:moveTo>
                        <a:pt x="0" y="0"/>
                      </a:moveTo>
                      <a:lnTo>
                        <a:pt x="942" y="0"/>
                      </a:lnTo>
                      <a:lnTo>
                        <a:pt x="942"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24"/>
                <p:cNvSpPr/>
                <p:nvPr/>
              </p:nvSpPr>
              <p:spPr>
                <a:xfrm>
                  <a:off x="6868525" y="-87425"/>
                  <a:ext cx="23575" cy="5230400"/>
                </a:xfrm>
                <a:custGeom>
                  <a:rect b="b" l="l" r="r" t="t"/>
                  <a:pathLst>
                    <a:path extrusionOk="0" h="209216" w="943">
                      <a:moveTo>
                        <a:pt x="1" y="0"/>
                      </a:moveTo>
                      <a:lnTo>
                        <a:pt x="942" y="0"/>
                      </a:lnTo>
                      <a:lnTo>
                        <a:pt x="942"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24"/>
                <p:cNvSpPr/>
                <p:nvPr/>
              </p:nvSpPr>
              <p:spPr>
                <a:xfrm>
                  <a:off x="6634175" y="-87425"/>
                  <a:ext cx="23575" cy="5230400"/>
                </a:xfrm>
                <a:custGeom>
                  <a:rect b="b" l="l" r="r" t="t"/>
                  <a:pathLst>
                    <a:path extrusionOk="0" h="209216" w="943">
                      <a:moveTo>
                        <a:pt x="1" y="0"/>
                      </a:moveTo>
                      <a:lnTo>
                        <a:pt x="942" y="0"/>
                      </a:lnTo>
                      <a:lnTo>
                        <a:pt x="942"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24"/>
                <p:cNvSpPr/>
                <p:nvPr/>
              </p:nvSpPr>
              <p:spPr>
                <a:xfrm>
                  <a:off x="6399825" y="-87425"/>
                  <a:ext cx="23575" cy="5230400"/>
                </a:xfrm>
                <a:custGeom>
                  <a:rect b="b" l="l" r="r" t="t"/>
                  <a:pathLst>
                    <a:path extrusionOk="0" h="209216" w="943">
                      <a:moveTo>
                        <a:pt x="1" y="0"/>
                      </a:moveTo>
                      <a:lnTo>
                        <a:pt x="943" y="0"/>
                      </a:lnTo>
                      <a:lnTo>
                        <a:pt x="943"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24"/>
                <p:cNvSpPr/>
                <p:nvPr/>
              </p:nvSpPr>
              <p:spPr>
                <a:xfrm>
                  <a:off x="6164975" y="-87425"/>
                  <a:ext cx="23550" cy="5230400"/>
                </a:xfrm>
                <a:custGeom>
                  <a:rect b="b" l="l" r="r" t="t"/>
                  <a:pathLst>
                    <a:path extrusionOk="0" h="209216" w="942">
                      <a:moveTo>
                        <a:pt x="0" y="0"/>
                      </a:moveTo>
                      <a:lnTo>
                        <a:pt x="942" y="0"/>
                      </a:lnTo>
                      <a:lnTo>
                        <a:pt x="942"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24"/>
                <p:cNvSpPr/>
                <p:nvPr/>
              </p:nvSpPr>
              <p:spPr>
                <a:xfrm>
                  <a:off x="5930625" y="-87425"/>
                  <a:ext cx="23575" cy="5230400"/>
                </a:xfrm>
                <a:custGeom>
                  <a:rect b="b" l="l" r="r" t="t"/>
                  <a:pathLst>
                    <a:path extrusionOk="0" h="209216" w="943">
                      <a:moveTo>
                        <a:pt x="0" y="0"/>
                      </a:moveTo>
                      <a:lnTo>
                        <a:pt x="942" y="0"/>
                      </a:lnTo>
                      <a:lnTo>
                        <a:pt x="942"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24"/>
                <p:cNvSpPr/>
                <p:nvPr/>
              </p:nvSpPr>
              <p:spPr>
                <a:xfrm>
                  <a:off x="5696275" y="-87425"/>
                  <a:ext cx="23575" cy="5230400"/>
                </a:xfrm>
                <a:custGeom>
                  <a:rect b="b" l="l" r="r" t="t"/>
                  <a:pathLst>
                    <a:path extrusionOk="0" h="209216" w="943">
                      <a:moveTo>
                        <a:pt x="1" y="0"/>
                      </a:moveTo>
                      <a:lnTo>
                        <a:pt x="942" y="0"/>
                      </a:lnTo>
                      <a:lnTo>
                        <a:pt x="942"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24"/>
                <p:cNvSpPr/>
                <p:nvPr/>
              </p:nvSpPr>
              <p:spPr>
                <a:xfrm>
                  <a:off x="5461400" y="-87425"/>
                  <a:ext cx="23575" cy="5230400"/>
                </a:xfrm>
                <a:custGeom>
                  <a:rect b="b" l="l" r="r" t="t"/>
                  <a:pathLst>
                    <a:path extrusionOk="0" h="209216" w="943">
                      <a:moveTo>
                        <a:pt x="1" y="0"/>
                      </a:moveTo>
                      <a:lnTo>
                        <a:pt x="943" y="0"/>
                      </a:lnTo>
                      <a:lnTo>
                        <a:pt x="943"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24"/>
                <p:cNvSpPr/>
                <p:nvPr/>
              </p:nvSpPr>
              <p:spPr>
                <a:xfrm>
                  <a:off x="5227075" y="-87425"/>
                  <a:ext cx="23550" cy="5230400"/>
                </a:xfrm>
                <a:custGeom>
                  <a:rect b="b" l="l" r="r" t="t"/>
                  <a:pathLst>
                    <a:path extrusionOk="0" h="209216" w="942">
                      <a:moveTo>
                        <a:pt x="0" y="0"/>
                      </a:moveTo>
                      <a:lnTo>
                        <a:pt x="942" y="0"/>
                      </a:lnTo>
                      <a:lnTo>
                        <a:pt x="942"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24"/>
                <p:cNvSpPr/>
                <p:nvPr/>
              </p:nvSpPr>
              <p:spPr>
                <a:xfrm>
                  <a:off x="8977100" y="-87425"/>
                  <a:ext cx="23050" cy="5230400"/>
                </a:xfrm>
                <a:custGeom>
                  <a:rect b="b" l="l" r="r" t="t"/>
                  <a:pathLst>
                    <a:path extrusionOk="0" h="209216" w="922">
                      <a:moveTo>
                        <a:pt x="1" y="0"/>
                      </a:moveTo>
                      <a:lnTo>
                        <a:pt x="921" y="0"/>
                      </a:lnTo>
                      <a:lnTo>
                        <a:pt x="921"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24"/>
                <p:cNvSpPr/>
                <p:nvPr/>
              </p:nvSpPr>
              <p:spPr>
                <a:xfrm>
                  <a:off x="8742750" y="-87425"/>
                  <a:ext cx="23050" cy="5230400"/>
                </a:xfrm>
                <a:custGeom>
                  <a:rect b="b" l="l" r="r" t="t"/>
                  <a:pathLst>
                    <a:path extrusionOk="0" h="209216" w="922">
                      <a:moveTo>
                        <a:pt x="1" y="0"/>
                      </a:moveTo>
                      <a:lnTo>
                        <a:pt x="921" y="0"/>
                      </a:lnTo>
                      <a:lnTo>
                        <a:pt x="921"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24"/>
                <p:cNvSpPr/>
                <p:nvPr/>
              </p:nvSpPr>
              <p:spPr>
                <a:xfrm>
                  <a:off x="8508925" y="-87425"/>
                  <a:ext cx="23050" cy="5230400"/>
                </a:xfrm>
                <a:custGeom>
                  <a:rect b="b" l="l" r="r" t="t"/>
                  <a:pathLst>
                    <a:path extrusionOk="0" h="209216" w="922">
                      <a:moveTo>
                        <a:pt x="1" y="0"/>
                      </a:moveTo>
                      <a:lnTo>
                        <a:pt x="922" y="0"/>
                      </a:lnTo>
                      <a:lnTo>
                        <a:pt x="922"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24"/>
                <p:cNvSpPr/>
                <p:nvPr/>
              </p:nvSpPr>
              <p:spPr>
                <a:xfrm>
                  <a:off x="8275650" y="-87425"/>
                  <a:ext cx="22500" cy="5230400"/>
                </a:xfrm>
                <a:custGeom>
                  <a:rect b="b" l="l" r="r" t="t"/>
                  <a:pathLst>
                    <a:path extrusionOk="0" h="209216" w="900">
                      <a:moveTo>
                        <a:pt x="0" y="0"/>
                      </a:moveTo>
                      <a:lnTo>
                        <a:pt x="900" y="0"/>
                      </a:lnTo>
                      <a:lnTo>
                        <a:pt x="900"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24"/>
                <p:cNvSpPr/>
                <p:nvPr/>
              </p:nvSpPr>
              <p:spPr>
                <a:xfrm>
                  <a:off x="8041300" y="-87425"/>
                  <a:ext cx="23025" cy="5230400"/>
                </a:xfrm>
                <a:custGeom>
                  <a:rect b="b" l="l" r="r" t="t"/>
                  <a:pathLst>
                    <a:path extrusionOk="0" h="209216" w="921">
                      <a:moveTo>
                        <a:pt x="0" y="0"/>
                      </a:moveTo>
                      <a:lnTo>
                        <a:pt x="921" y="0"/>
                      </a:lnTo>
                      <a:lnTo>
                        <a:pt x="921"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24"/>
                <p:cNvSpPr/>
                <p:nvPr/>
              </p:nvSpPr>
              <p:spPr>
                <a:xfrm>
                  <a:off x="4993250" y="-87425"/>
                  <a:ext cx="23025" cy="5230400"/>
                </a:xfrm>
                <a:custGeom>
                  <a:rect b="b" l="l" r="r" t="t"/>
                  <a:pathLst>
                    <a:path extrusionOk="0" h="209216" w="921">
                      <a:moveTo>
                        <a:pt x="0" y="0"/>
                      </a:moveTo>
                      <a:lnTo>
                        <a:pt x="921" y="0"/>
                      </a:lnTo>
                      <a:lnTo>
                        <a:pt x="921"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24"/>
                <p:cNvSpPr/>
                <p:nvPr/>
              </p:nvSpPr>
              <p:spPr>
                <a:xfrm>
                  <a:off x="4758900" y="-87425"/>
                  <a:ext cx="23050" cy="5230400"/>
                </a:xfrm>
                <a:custGeom>
                  <a:rect b="b" l="l" r="r" t="t"/>
                  <a:pathLst>
                    <a:path extrusionOk="0" h="209216" w="922">
                      <a:moveTo>
                        <a:pt x="1" y="0"/>
                      </a:moveTo>
                      <a:lnTo>
                        <a:pt x="921" y="0"/>
                      </a:lnTo>
                      <a:lnTo>
                        <a:pt x="921"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24"/>
                <p:cNvSpPr/>
                <p:nvPr/>
              </p:nvSpPr>
              <p:spPr>
                <a:xfrm>
                  <a:off x="4525075" y="-87425"/>
                  <a:ext cx="23050" cy="5230400"/>
                </a:xfrm>
                <a:custGeom>
                  <a:rect b="b" l="l" r="r" t="t"/>
                  <a:pathLst>
                    <a:path extrusionOk="0" h="209216" w="922">
                      <a:moveTo>
                        <a:pt x="1" y="0"/>
                      </a:moveTo>
                      <a:lnTo>
                        <a:pt x="921" y="0"/>
                      </a:lnTo>
                      <a:lnTo>
                        <a:pt x="921"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24"/>
                <p:cNvSpPr/>
                <p:nvPr/>
              </p:nvSpPr>
              <p:spPr>
                <a:xfrm>
                  <a:off x="4291250" y="-87425"/>
                  <a:ext cx="23050" cy="5230400"/>
                </a:xfrm>
                <a:custGeom>
                  <a:rect b="b" l="l" r="r" t="t"/>
                  <a:pathLst>
                    <a:path extrusionOk="0" h="209216" w="922">
                      <a:moveTo>
                        <a:pt x="1" y="0"/>
                      </a:moveTo>
                      <a:lnTo>
                        <a:pt x="921" y="0"/>
                      </a:lnTo>
                      <a:lnTo>
                        <a:pt x="921"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24"/>
                <p:cNvSpPr/>
                <p:nvPr/>
              </p:nvSpPr>
              <p:spPr>
                <a:xfrm>
                  <a:off x="4057425" y="-87425"/>
                  <a:ext cx="23050" cy="5230400"/>
                </a:xfrm>
                <a:custGeom>
                  <a:rect b="b" l="l" r="r" t="t"/>
                  <a:pathLst>
                    <a:path extrusionOk="0" h="209216" w="922">
                      <a:moveTo>
                        <a:pt x="1" y="0"/>
                      </a:moveTo>
                      <a:lnTo>
                        <a:pt x="922" y="0"/>
                      </a:lnTo>
                      <a:lnTo>
                        <a:pt x="922"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57" name="Google Shape;1657;p24"/>
              <p:cNvGrpSpPr/>
              <p:nvPr/>
            </p:nvGrpSpPr>
            <p:grpSpPr>
              <a:xfrm>
                <a:off x="32023" y="-87425"/>
                <a:ext cx="3772550" cy="5230400"/>
                <a:chOff x="4993250" y="-87425"/>
                <a:chExt cx="3772550" cy="5230400"/>
              </a:xfrm>
            </p:grpSpPr>
            <p:sp>
              <p:nvSpPr>
                <p:cNvPr id="1658" name="Google Shape;1658;p24"/>
                <p:cNvSpPr/>
                <p:nvPr/>
              </p:nvSpPr>
              <p:spPr>
                <a:xfrm>
                  <a:off x="7806950" y="-87425"/>
                  <a:ext cx="23575" cy="5230400"/>
                </a:xfrm>
                <a:custGeom>
                  <a:rect b="b" l="l" r="r" t="t"/>
                  <a:pathLst>
                    <a:path extrusionOk="0" h="209216" w="943">
                      <a:moveTo>
                        <a:pt x="0" y="0"/>
                      </a:moveTo>
                      <a:lnTo>
                        <a:pt x="942" y="0"/>
                      </a:lnTo>
                      <a:lnTo>
                        <a:pt x="942"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24"/>
                <p:cNvSpPr/>
                <p:nvPr/>
              </p:nvSpPr>
              <p:spPr>
                <a:xfrm>
                  <a:off x="7572075" y="-87425"/>
                  <a:ext cx="23575" cy="5230400"/>
                </a:xfrm>
                <a:custGeom>
                  <a:rect b="b" l="l" r="r" t="t"/>
                  <a:pathLst>
                    <a:path extrusionOk="0" h="209216" w="943">
                      <a:moveTo>
                        <a:pt x="1" y="0"/>
                      </a:moveTo>
                      <a:lnTo>
                        <a:pt x="942" y="0"/>
                      </a:lnTo>
                      <a:lnTo>
                        <a:pt x="942"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24"/>
                <p:cNvSpPr/>
                <p:nvPr/>
              </p:nvSpPr>
              <p:spPr>
                <a:xfrm>
                  <a:off x="7337725" y="-87425"/>
                  <a:ext cx="23575" cy="5230400"/>
                </a:xfrm>
                <a:custGeom>
                  <a:rect b="b" l="l" r="r" t="t"/>
                  <a:pathLst>
                    <a:path extrusionOk="0" h="209216" w="943">
                      <a:moveTo>
                        <a:pt x="1" y="0"/>
                      </a:moveTo>
                      <a:lnTo>
                        <a:pt x="943" y="0"/>
                      </a:lnTo>
                      <a:lnTo>
                        <a:pt x="943"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24"/>
                <p:cNvSpPr/>
                <p:nvPr/>
              </p:nvSpPr>
              <p:spPr>
                <a:xfrm>
                  <a:off x="7102875" y="-87425"/>
                  <a:ext cx="23550" cy="5230400"/>
                </a:xfrm>
                <a:custGeom>
                  <a:rect b="b" l="l" r="r" t="t"/>
                  <a:pathLst>
                    <a:path extrusionOk="0" h="209216" w="942">
                      <a:moveTo>
                        <a:pt x="0" y="0"/>
                      </a:moveTo>
                      <a:lnTo>
                        <a:pt x="942" y="0"/>
                      </a:lnTo>
                      <a:lnTo>
                        <a:pt x="942"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24"/>
                <p:cNvSpPr/>
                <p:nvPr/>
              </p:nvSpPr>
              <p:spPr>
                <a:xfrm>
                  <a:off x="6868525" y="-87425"/>
                  <a:ext cx="23575" cy="5230400"/>
                </a:xfrm>
                <a:custGeom>
                  <a:rect b="b" l="l" r="r" t="t"/>
                  <a:pathLst>
                    <a:path extrusionOk="0" h="209216" w="943">
                      <a:moveTo>
                        <a:pt x="1" y="0"/>
                      </a:moveTo>
                      <a:lnTo>
                        <a:pt x="942" y="0"/>
                      </a:lnTo>
                      <a:lnTo>
                        <a:pt x="942"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24"/>
                <p:cNvSpPr/>
                <p:nvPr/>
              </p:nvSpPr>
              <p:spPr>
                <a:xfrm>
                  <a:off x="6634175" y="-87425"/>
                  <a:ext cx="23575" cy="5230400"/>
                </a:xfrm>
                <a:custGeom>
                  <a:rect b="b" l="l" r="r" t="t"/>
                  <a:pathLst>
                    <a:path extrusionOk="0" h="209216" w="943">
                      <a:moveTo>
                        <a:pt x="1" y="0"/>
                      </a:moveTo>
                      <a:lnTo>
                        <a:pt x="942" y="0"/>
                      </a:lnTo>
                      <a:lnTo>
                        <a:pt x="942"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24"/>
                <p:cNvSpPr/>
                <p:nvPr/>
              </p:nvSpPr>
              <p:spPr>
                <a:xfrm>
                  <a:off x="6399825" y="-87425"/>
                  <a:ext cx="23575" cy="5230400"/>
                </a:xfrm>
                <a:custGeom>
                  <a:rect b="b" l="l" r="r" t="t"/>
                  <a:pathLst>
                    <a:path extrusionOk="0" h="209216" w="943">
                      <a:moveTo>
                        <a:pt x="1" y="0"/>
                      </a:moveTo>
                      <a:lnTo>
                        <a:pt x="943" y="0"/>
                      </a:lnTo>
                      <a:lnTo>
                        <a:pt x="943"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24"/>
                <p:cNvSpPr/>
                <p:nvPr/>
              </p:nvSpPr>
              <p:spPr>
                <a:xfrm>
                  <a:off x="6164975" y="-87425"/>
                  <a:ext cx="23550" cy="5230400"/>
                </a:xfrm>
                <a:custGeom>
                  <a:rect b="b" l="l" r="r" t="t"/>
                  <a:pathLst>
                    <a:path extrusionOk="0" h="209216" w="942">
                      <a:moveTo>
                        <a:pt x="0" y="0"/>
                      </a:moveTo>
                      <a:lnTo>
                        <a:pt x="942" y="0"/>
                      </a:lnTo>
                      <a:lnTo>
                        <a:pt x="942"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24"/>
                <p:cNvSpPr/>
                <p:nvPr/>
              </p:nvSpPr>
              <p:spPr>
                <a:xfrm>
                  <a:off x="5930625" y="-87425"/>
                  <a:ext cx="23575" cy="5230400"/>
                </a:xfrm>
                <a:custGeom>
                  <a:rect b="b" l="l" r="r" t="t"/>
                  <a:pathLst>
                    <a:path extrusionOk="0" h="209216" w="943">
                      <a:moveTo>
                        <a:pt x="0" y="0"/>
                      </a:moveTo>
                      <a:lnTo>
                        <a:pt x="942" y="0"/>
                      </a:lnTo>
                      <a:lnTo>
                        <a:pt x="942"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24"/>
                <p:cNvSpPr/>
                <p:nvPr/>
              </p:nvSpPr>
              <p:spPr>
                <a:xfrm>
                  <a:off x="5696275" y="-87425"/>
                  <a:ext cx="23575" cy="5230400"/>
                </a:xfrm>
                <a:custGeom>
                  <a:rect b="b" l="l" r="r" t="t"/>
                  <a:pathLst>
                    <a:path extrusionOk="0" h="209216" w="943">
                      <a:moveTo>
                        <a:pt x="1" y="0"/>
                      </a:moveTo>
                      <a:lnTo>
                        <a:pt x="942" y="0"/>
                      </a:lnTo>
                      <a:lnTo>
                        <a:pt x="942"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24"/>
                <p:cNvSpPr/>
                <p:nvPr/>
              </p:nvSpPr>
              <p:spPr>
                <a:xfrm>
                  <a:off x="5461400" y="-87425"/>
                  <a:ext cx="23575" cy="5230400"/>
                </a:xfrm>
                <a:custGeom>
                  <a:rect b="b" l="l" r="r" t="t"/>
                  <a:pathLst>
                    <a:path extrusionOk="0" h="209216" w="943">
                      <a:moveTo>
                        <a:pt x="1" y="0"/>
                      </a:moveTo>
                      <a:lnTo>
                        <a:pt x="943" y="0"/>
                      </a:lnTo>
                      <a:lnTo>
                        <a:pt x="943"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24"/>
                <p:cNvSpPr/>
                <p:nvPr/>
              </p:nvSpPr>
              <p:spPr>
                <a:xfrm>
                  <a:off x="5227075" y="-87425"/>
                  <a:ext cx="23550" cy="5230400"/>
                </a:xfrm>
                <a:custGeom>
                  <a:rect b="b" l="l" r="r" t="t"/>
                  <a:pathLst>
                    <a:path extrusionOk="0" h="209216" w="942">
                      <a:moveTo>
                        <a:pt x="0" y="0"/>
                      </a:moveTo>
                      <a:lnTo>
                        <a:pt x="942" y="0"/>
                      </a:lnTo>
                      <a:lnTo>
                        <a:pt x="942"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24"/>
                <p:cNvSpPr/>
                <p:nvPr/>
              </p:nvSpPr>
              <p:spPr>
                <a:xfrm>
                  <a:off x="8742750" y="-87425"/>
                  <a:ext cx="23050" cy="5230400"/>
                </a:xfrm>
                <a:custGeom>
                  <a:rect b="b" l="l" r="r" t="t"/>
                  <a:pathLst>
                    <a:path extrusionOk="0" h="209216" w="922">
                      <a:moveTo>
                        <a:pt x="1" y="0"/>
                      </a:moveTo>
                      <a:lnTo>
                        <a:pt x="921" y="0"/>
                      </a:lnTo>
                      <a:lnTo>
                        <a:pt x="921"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24"/>
                <p:cNvSpPr/>
                <p:nvPr/>
              </p:nvSpPr>
              <p:spPr>
                <a:xfrm>
                  <a:off x="8508925" y="-87425"/>
                  <a:ext cx="23050" cy="5230400"/>
                </a:xfrm>
                <a:custGeom>
                  <a:rect b="b" l="l" r="r" t="t"/>
                  <a:pathLst>
                    <a:path extrusionOk="0" h="209216" w="922">
                      <a:moveTo>
                        <a:pt x="1" y="0"/>
                      </a:moveTo>
                      <a:lnTo>
                        <a:pt x="922" y="0"/>
                      </a:lnTo>
                      <a:lnTo>
                        <a:pt x="922"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24"/>
                <p:cNvSpPr/>
                <p:nvPr/>
              </p:nvSpPr>
              <p:spPr>
                <a:xfrm>
                  <a:off x="8275650" y="-87425"/>
                  <a:ext cx="22500" cy="5230400"/>
                </a:xfrm>
                <a:custGeom>
                  <a:rect b="b" l="l" r="r" t="t"/>
                  <a:pathLst>
                    <a:path extrusionOk="0" h="209216" w="900">
                      <a:moveTo>
                        <a:pt x="0" y="0"/>
                      </a:moveTo>
                      <a:lnTo>
                        <a:pt x="900" y="0"/>
                      </a:lnTo>
                      <a:lnTo>
                        <a:pt x="900"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24"/>
                <p:cNvSpPr/>
                <p:nvPr/>
              </p:nvSpPr>
              <p:spPr>
                <a:xfrm>
                  <a:off x="8041300" y="-87425"/>
                  <a:ext cx="23025" cy="5230400"/>
                </a:xfrm>
                <a:custGeom>
                  <a:rect b="b" l="l" r="r" t="t"/>
                  <a:pathLst>
                    <a:path extrusionOk="0" h="209216" w="921">
                      <a:moveTo>
                        <a:pt x="0" y="0"/>
                      </a:moveTo>
                      <a:lnTo>
                        <a:pt x="921" y="0"/>
                      </a:lnTo>
                      <a:lnTo>
                        <a:pt x="921"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24"/>
                <p:cNvSpPr/>
                <p:nvPr/>
              </p:nvSpPr>
              <p:spPr>
                <a:xfrm>
                  <a:off x="4993250" y="-87425"/>
                  <a:ext cx="23025" cy="5230400"/>
                </a:xfrm>
                <a:custGeom>
                  <a:rect b="b" l="l" r="r" t="t"/>
                  <a:pathLst>
                    <a:path extrusionOk="0" h="209216" w="921">
                      <a:moveTo>
                        <a:pt x="0" y="0"/>
                      </a:moveTo>
                      <a:lnTo>
                        <a:pt x="921" y="0"/>
                      </a:lnTo>
                      <a:lnTo>
                        <a:pt x="921"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1675" name="Google Shape;1675;p24"/>
          <p:cNvSpPr txBox="1"/>
          <p:nvPr>
            <p:ph type="title"/>
          </p:nvPr>
        </p:nvSpPr>
        <p:spPr>
          <a:xfrm>
            <a:off x="705575" y="2988606"/>
            <a:ext cx="24900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400">
                <a:solidFill>
                  <a:schemeClr val="accen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676" name="Google Shape;1676;p24"/>
          <p:cNvSpPr txBox="1"/>
          <p:nvPr>
            <p:ph idx="1" type="subTitle"/>
          </p:nvPr>
        </p:nvSpPr>
        <p:spPr>
          <a:xfrm>
            <a:off x="705575" y="3430028"/>
            <a:ext cx="2490000" cy="776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77" name="Google Shape;1677;p24"/>
          <p:cNvSpPr txBox="1"/>
          <p:nvPr>
            <p:ph idx="2" type="title"/>
          </p:nvPr>
        </p:nvSpPr>
        <p:spPr>
          <a:xfrm>
            <a:off x="3323175" y="2988606"/>
            <a:ext cx="24900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400">
                <a:solidFill>
                  <a:schemeClr val="accen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678" name="Google Shape;1678;p24"/>
          <p:cNvSpPr txBox="1"/>
          <p:nvPr>
            <p:ph idx="3" type="subTitle"/>
          </p:nvPr>
        </p:nvSpPr>
        <p:spPr>
          <a:xfrm>
            <a:off x="3323175" y="3430028"/>
            <a:ext cx="2490000" cy="776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79" name="Google Shape;1679;p24"/>
          <p:cNvSpPr txBox="1"/>
          <p:nvPr>
            <p:ph idx="4" type="title"/>
          </p:nvPr>
        </p:nvSpPr>
        <p:spPr>
          <a:xfrm>
            <a:off x="5940774" y="2988606"/>
            <a:ext cx="24900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400">
                <a:solidFill>
                  <a:schemeClr val="accen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680" name="Google Shape;1680;p24"/>
          <p:cNvSpPr txBox="1"/>
          <p:nvPr>
            <p:ph idx="5" type="subTitle"/>
          </p:nvPr>
        </p:nvSpPr>
        <p:spPr>
          <a:xfrm>
            <a:off x="5940774" y="3430028"/>
            <a:ext cx="2490000" cy="776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81" name="Google Shape;1681;p24"/>
          <p:cNvSpPr txBox="1"/>
          <p:nvPr>
            <p:ph idx="6" type="title"/>
          </p:nvPr>
        </p:nvSpPr>
        <p:spPr>
          <a:xfrm>
            <a:off x="720000" y="445025"/>
            <a:ext cx="7704000" cy="5727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3000"/>
              <a:buNone/>
              <a:defRPr sz="3600">
                <a:solidFill>
                  <a:schemeClr val="lt2"/>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4">
    <p:spTree>
      <p:nvGrpSpPr>
        <p:cNvPr id="1682" name="Shape 1682"/>
        <p:cNvGrpSpPr/>
        <p:nvPr/>
      </p:nvGrpSpPr>
      <p:grpSpPr>
        <a:xfrm>
          <a:off x="0" y="0"/>
          <a:ext cx="0" cy="0"/>
          <a:chOff x="0" y="0"/>
          <a:chExt cx="0" cy="0"/>
        </a:xfrm>
      </p:grpSpPr>
      <p:grpSp>
        <p:nvGrpSpPr>
          <p:cNvPr id="1683" name="Google Shape;1683;p25"/>
          <p:cNvGrpSpPr/>
          <p:nvPr/>
        </p:nvGrpSpPr>
        <p:grpSpPr>
          <a:xfrm>
            <a:off x="8793150" y="815725"/>
            <a:ext cx="701700" cy="705900"/>
            <a:chOff x="6684000" y="3862500"/>
            <a:chExt cx="701700" cy="705900"/>
          </a:xfrm>
        </p:grpSpPr>
        <p:sp>
          <p:nvSpPr>
            <p:cNvPr id="1684" name="Google Shape;1684;p25"/>
            <p:cNvSpPr/>
            <p:nvPr/>
          </p:nvSpPr>
          <p:spPr>
            <a:xfrm>
              <a:off x="6684000" y="4098575"/>
              <a:ext cx="701700" cy="233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25"/>
            <p:cNvSpPr/>
            <p:nvPr/>
          </p:nvSpPr>
          <p:spPr>
            <a:xfrm>
              <a:off x="6918600" y="3862500"/>
              <a:ext cx="234600" cy="70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86" name="Google Shape;1686;p25"/>
          <p:cNvGrpSpPr/>
          <p:nvPr/>
        </p:nvGrpSpPr>
        <p:grpSpPr>
          <a:xfrm>
            <a:off x="-818400" y="2689100"/>
            <a:ext cx="1408200" cy="1418400"/>
            <a:chOff x="120225" y="808300"/>
            <a:chExt cx="1408200" cy="1418400"/>
          </a:xfrm>
        </p:grpSpPr>
        <p:sp>
          <p:nvSpPr>
            <p:cNvPr id="1687" name="Google Shape;1687;p25"/>
            <p:cNvSpPr/>
            <p:nvPr/>
          </p:nvSpPr>
          <p:spPr>
            <a:xfrm>
              <a:off x="120225" y="1285400"/>
              <a:ext cx="1408200" cy="4692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25"/>
            <p:cNvSpPr/>
            <p:nvPr/>
          </p:nvSpPr>
          <p:spPr>
            <a:xfrm>
              <a:off x="589050" y="808300"/>
              <a:ext cx="470100" cy="1418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89" name="Google Shape;1689;p25"/>
          <p:cNvGrpSpPr/>
          <p:nvPr/>
        </p:nvGrpSpPr>
        <p:grpSpPr>
          <a:xfrm>
            <a:off x="1986975" y="4568575"/>
            <a:ext cx="701700" cy="705900"/>
            <a:chOff x="6684000" y="3862500"/>
            <a:chExt cx="701700" cy="705900"/>
          </a:xfrm>
        </p:grpSpPr>
        <p:sp>
          <p:nvSpPr>
            <p:cNvPr id="1690" name="Google Shape;1690;p25"/>
            <p:cNvSpPr/>
            <p:nvPr/>
          </p:nvSpPr>
          <p:spPr>
            <a:xfrm>
              <a:off x="6684000" y="4098575"/>
              <a:ext cx="701700" cy="233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25"/>
            <p:cNvSpPr/>
            <p:nvPr/>
          </p:nvSpPr>
          <p:spPr>
            <a:xfrm>
              <a:off x="6918600" y="3862500"/>
              <a:ext cx="234600" cy="70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2" name="Google Shape;1692;p25"/>
          <p:cNvGrpSpPr/>
          <p:nvPr/>
        </p:nvGrpSpPr>
        <p:grpSpPr>
          <a:xfrm>
            <a:off x="-92602" y="-87425"/>
            <a:ext cx="9236363" cy="5230400"/>
            <a:chOff x="-92602" y="-87425"/>
            <a:chExt cx="9236363" cy="5230400"/>
          </a:xfrm>
        </p:grpSpPr>
        <p:grpSp>
          <p:nvGrpSpPr>
            <p:cNvPr id="1693" name="Google Shape;1693;p25"/>
            <p:cNvGrpSpPr/>
            <p:nvPr/>
          </p:nvGrpSpPr>
          <p:grpSpPr>
            <a:xfrm>
              <a:off x="-92602" y="102654"/>
              <a:ext cx="9236363" cy="4942725"/>
              <a:chOff x="3913600" y="56400"/>
              <a:chExt cx="5230400" cy="4942725"/>
            </a:xfrm>
          </p:grpSpPr>
          <p:sp>
            <p:nvSpPr>
              <p:cNvPr id="1694" name="Google Shape;1694;p25"/>
              <p:cNvSpPr/>
              <p:nvPr/>
            </p:nvSpPr>
            <p:spPr>
              <a:xfrm>
                <a:off x="3913600" y="3805925"/>
                <a:ext cx="5230400" cy="23575"/>
              </a:xfrm>
              <a:custGeom>
                <a:rect b="b" l="l" r="r" t="t"/>
                <a:pathLst>
                  <a:path extrusionOk="0" h="943" w="209216">
                    <a:moveTo>
                      <a:pt x="0" y="0"/>
                    </a:moveTo>
                    <a:lnTo>
                      <a:pt x="209215" y="0"/>
                    </a:lnTo>
                    <a:lnTo>
                      <a:pt x="209215" y="942"/>
                    </a:lnTo>
                    <a:lnTo>
                      <a:pt x="0" y="942"/>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25"/>
              <p:cNvSpPr/>
              <p:nvPr/>
            </p:nvSpPr>
            <p:spPr>
              <a:xfrm>
                <a:off x="3913600" y="3571050"/>
                <a:ext cx="5230400" cy="23575"/>
              </a:xfrm>
              <a:custGeom>
                <a:rect b="b" l="l" r="r" t="t"/>
                <a:pathLst>
                  <a:path extrusionOk="0" h="943" w="209216">
                    <a:moveTo>
                      <a:pt x="0" y="1"/>
                    </a:moveTo>
                    <a:lnTo>
                      <a:pt x="209215" y="1"/>
                    </a:lnTo>
                    <a:lnTo>
                      <a:pt x="209215" y="942"/>
                    </a:lnTo>
                    <a:lnTo>
                      <a:pt x="0" y="942"/>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25"/>
              <p:cNvSpPr/>
              <p:nvPr/>
            </p:nvSpPr>
            <p:spPr>
              <a:xfrm>
                <a:off x="3913600" y="3336700"/>
                <a:ext cx="5230400" cy="23575"/>
              </a:xfrm>
              <a:custGeom>
                <a:rect b="b" l="l" r="r" t="t"/>
                <a:pathLst>
                  <a:path extrusionOk="0" h="943" w="209216">
                    <a:moveTo>
                      <a:pt x="0" y="1"/>
                    </a:moveTo>
                    <a:lnTo>
                      <a:pt x="209215" y="1"/>
                    </a:lnTo>
                    <a:lnTo>
                      <a:pt x="209215" y="943"/>
                    </a:lnTo>
                    <a:lnTo>
                      <a:pt x="0" y="943"/>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25"/>
              <p:cNvSpPr/>
              <p:nvPr/>
            </p:nvSpPr>
            <p:spPr>
              <a:xfrm>
                <a:off x="3913600" y="3101850"/>
                <a:ext cx="5230400" cy="23550"/>
              </a:xfrm>
              <a:custGeom>
                <a:rect b="b" l="l" r="r" t="t"/>
                <a:pathLst>
                  <a:path extrusionOk="0" h="942" w="209216">
                    <a:moveTo>
                      <a:pt x="0" y="0"/>
                    </a:moveTo>
                    <a:lnTo>
                      <a:pt x="209215" y="0"/>
                    </a:lnTo>
                    <a:lnTo>
                      <a:pt x="209215" y="942"/>
                    </a:lnTo>
                    <a:lnTo>
                      <a:pt x="0" y="942"/>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25"/>
              <p:cNvSpPr/>
              <p:nvPr/>
            </p:nvSpPr>
            <p:spPr>
              <a:xfrm>
                <a:off x="3913600" y="2867500"/>
                <a:ext cx="5230400" cy="23575"/>
              </a:xfrm>
              <a:custGeom>
                <a:rect b="b" l="l" r="r" t="t"/>
                <a:pathLst>
                  <a:path extrusionOk="0" h="943" w="209216">
                    <a:moveTo>
                      <a:pt x="0" y="1"/>
                    </a:moveTo>
                    <a:lnTo>
                      <a:pt x="209215" y="1"/>
                    </a:lnTo>
                    <a:lnTo>
                      <a:pt x="209215" y="942"/>
                    </a:lnTo>
                    <a:lnTo>
                      <a:pt x="0" y="942"/>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25"/>
              <p:cNvSpPr/>
              <p:nvPr/>
            </p:nvSpPr>
            <p:spPr>
              <a:xfrm>
                <a:off x="3913600" y="2633150"/>
                <a:ext cx="5230400" cy="23575"/>
              </a:xfrm>
              <a:custGeom>
                <a:rect b="b" l="l" r="r" t="t"/>
                <a:pathLst>
                  <a:path extrusionOk="0" h="943" w="209216">
                    <a:moveTo>
                      <a:pt x="0" y="1"/>
                    </a:moveTo>
                    <a:lnTo>
                      <a:pt x="209215" y="1"/>
                    </a:lnTo>
                    <a:lnTo>
                      <a:pt x="209215" y="942"/>
                    </a:lnTo>
                    <a:lnTo>
                      <a:pt x="0" y="942"/>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25"/>
              <p:cNvSpPr/>
              <p:nvPr/>
            </p:nvSpPr>
            <p:spPr>
              <a:xfrm>
                <a:off x="3913600" y="2398800"/>
                <a:ext cx="5230400" cy="23575"/>
              </a:xfrm>
              <a:custGeom>
                <a:rect b="b" l="l" r="r" t="t"/>
                <a:pathLst>
                  <a:path extrusionOk="0" h="943" w="209216">
                    <a:moveTo>
                      <a:pt x="0" y="1"/>
                    </a:moveTo>
                    <a:lnTo>
                      <a:pt x="209215" y="1"/>
                    </a:lnTo>
                    <a:lnTo>
                      <a:pt x="209215" y="943"/>
                    </a:lnTo>
                    <a:lnTo>
                      <a:pt x="0" y="943"/>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25"/>
              <p:cNvSpPr/>
              <p:nvPr/>
            </p:nvSpPr>
            <p:spPr>
              <a:xfrm>
                <a:off x="3913600" y="2163950"/>
                <a:ext cx="5230400" cy="23550"/>
              </a:xfrm>
              <a:custGeom>
                <a:rect b="b" l="l" r="r" t="t"/>
                <a:pathLst>
                  <a:path extrusionOk="0" h="942" w="209216">
                    <a:moveTo>
                      <a:pt x="0" y="0"/>
                    </a:moveTo>
                    <a:lnTo>
                      <a:pt x="209215" y="0"/>
                    </a:lnTo>
                    <a:lnTo>
                      <a:pt x="209215" y="942"/>
                    </a:lnTo>
                    <a:lnTo>
                      <a:pt x="0" y="942"/>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25"/>
              <p:cNvSpPr/>
              <p:nvPr/>
            </p:nvSpPr>
            <p:spPr>
              <a:xfrm>
                <a:off x="3913600" y="1929600"/>
                <a:ext cx="5230400" cy="23575"/>
              </a:xfrm>
              <a:custGeom>
                <a:rect b="b" l="l" r="r" t="t"/>
                <a:pathLst>
                  <a:path extrusionOk="0" h="943" w="209216">
                    <a:moveTo>
                      <a:pt x="0" y="0"/>
                    </a:moveTo>
                    <a:lnTo>
                      <a:pt x="209215" y="0"/>
                    </a:lnTo>
                    <a:lnTo>
                      <a:pt x="209215" y="942"/>
                    </a:lnTo>
                    <a:lnTo>
                      <a:pt x="0" y="942"/>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25"/>
              <p:cNvSpPr/>
              <p:nvPr/>
            </p:nvSpPr>
            <p:spPr>
              <a:xfrm>
                <a:off x="3913600" y="1695250"/>
                <a:ext cx="5230400" cy="23575"/>
              </a:xfrm>
              <a:custGeom>
                <a:rect b="b" l="l" r="r" t="t"/>
                <a:pathLst>
                  <a:path extrusionOk="0" h="943" w="209216">
                    <a:moveTo>
                      <a:pt x="0" y="1"/>
                    </a:moveTo>
                    <a:lnTo>
                      <a:pt x="209215" y="1"/>
                    </a:lnTo>
                    <a:lnTo>
                      <a:pt x="209215" y="942"/>
                    </a:lnTo>
                    <a:lnTo>
                      <a:pt x="0" y="942"/>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25"/>
              <p:cNvSpPr/>
              <p:nvPr/>
            </p:nvSpPr>
            <p:spPr>
              <a:xfrm>
                <a:off x="3913600" y="1460375"/>
                <a:ext cx="5230400" cy="23575"/>
              </a:xfrm>
              <a:custGeom>
                <a:rect b="b" l="l" r="r" t="t"/>
                <a:pathLst>
                  <a:path extrusionOk="0" h="943" w="209216">
                    <a:moveTo>
                      <a:pt x="0" y="1"/>
                    </a:moveTo>
                    <a:lnTo>
                      <a:pt x="209215" y="1"/>
                    </a:lnTo>
                    <a:lnTo>
                      <a:pt x="209215" y="943"/>
                    </a:lnTo>
                    <a:lnTo>
                      <a:pt x="0" y="943"/>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25"/>
              <p:cNvSpPr/>
              <p:nvPr/>
            </p:nvSpPr>
            <p:spPr>
              <a:xfrm>
                <a:off x="3913600" y="1226050"/>
                <a:ext cx="5230400" cy="23550"/>
              </a:xfrm>
              <a:custGeom>
                <a:rect b="b" l="l" r="r" t="t"/>
                <a:pathLst>
                  <a:path extrusionOk="0" h="942" w="209216">
                    <a:moveTo>
                      <a:pt x="0" y="0"/>
                    </a:moveTo>
                    <a:lnTo>
                      <a:pt x="209215" y="0"/>
                    </a:lnTo>
                    <a:lnTo>
                      <a:pt x="209215" y="942"/>
                    </a:lnTo>
                    <a:lnTo>
                      <a:pt x="0" y="942"/>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25"/>
              <p:cNvSpPr/>
              <p:nvPr/>
            </p:nvSpPr>
            <p:spPr>
              <a:xfrm>
                <a:off x="3913600" y="4976075"/>
                <a:ext cx="5230400" cy="23050"/>
              </a:xfrm>
              <a:custGeom>
                <a:rect b="b" l="l" r="r" t="t"/>
                <a:pathLst>
                  <a:path extrusionOk="0" h="922" w="209216">
                    <a:moveTo>
                      <a:pt x="0" y="1"/>
                    </a:moveTo>
                    <a:lnTo>
                      <a:pt x="209215" y="1"/>
                    </a:lnTo>
                    <a:lnTo>
                      <a:pt x="209215" y="921"/>
                    </a:lnTo>
                    <a:lnTo>
                      <a:pt x="0" y="92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25"/>
              <p:cNvSpPr/>
              <p:nvPr/>
            </p:nvSpPr>
            <p:spPr>
              <a:xfrm>
                <a:off x="3913600" y="4741725"/>
                <a:ext cx="5230400" cy="23050"/>
              </a:xfrm>
              <a:custGeom>
                <a:rect b="b" l="l" r="r" t="t"/>
                <a:pathLst>
                  <a:path extrusionOk="0" h="922" w="209216">
                    <a:moveTo>
                      <a:pt x="0" y="1"/>
                    </a:moveTo>
                    <a:lnTo>
                      <a:pt x="209215" y="1"/>
                    </a:lnTo>
                    <a:lnTo>
                      <a:pt x="209215" y="921"/>
                    </a:lnTo>
                    <a:lnTo>
                      <a:pt x="0" y="92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25"/>
              <p:cNvSpPr/>
              <p:nvPr/>
            </p:nvSpPr>
            <p:spPr>
              <a:xfrm>
                <a:off x="3913600" y="4507900"/>
                <a:ext cx="5230400" cy="23050"/>
              </a:xfrm>
              <a:custGeom>
                <a:rect b="b" l="l" r="r" t="t"/>
                <a:pathLst>
                  <a:path extrusionOk="0" h="922" w="209216">
                    <a:moveTo>
                      <a:pt x="0" y="1"/>
                    </a:moveTo>
                    <a:lnTo>
                      <a:pt x="209215" y="1"/>
                    </a:lnTo>
                    <a:lnTo>
                      <a:pt x="209215" y="922"/>
                    </a:lnTo>
                    <a:lnTo>
                      <a:pt x="0" y="922"/>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25"/>
              <p:cNvSpPr/>
              <p:nvPr/>
            </p:nvSpPr>
            <p:spPr>
              <a:xfrm>
                <a:off x="3913600" y="4274625"/>
                <a:ext cx="5230400" cy="22500"/>
              </a:xfrm>
              <a:custGeom>
                <a:rect b="b" l="l" r="r" t="t"/>
                <a:pathLst>
                  <a:path extrusionOk="0" h="900" w="209216">
                    <a:moveTo>
                      <a:pt x="0" y="0"/>
                    </a:moveTo>
                    <a:lnTo>
                      <a:pt x="209215" y="0"/>
                    </a:lnTo>
                    <a:lnTo>
                      <a:pt x="209215" y="900"/>
                    </a:lnTo>
                    <a:lnTo>
                      <a:pt x="0" y="90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25"/>
              <p:cNvSpPr/>
              <p:nvPr/>
            </p:nvSpPr>
            <p:spPr>
              <a:xfrm>
                <a:off x="3913600" y="4040275"/>
                <a:ext cx="5230400" cy="23025"/>
              </a:xfrm>
              <a:custGeom>
                <a:rect b="b" l="l" r="r" t="t"/>
                <a:pathLst>
                  <a:path extrusionOk="0" h="921" w="209216">
                    <a:moveTo>
                      <a:pt x="0" y="0"/>
                    </a:moveTo>
                    <a:lnTo>
                      <a:pt x="209215" y="0"/>
                    </a:lnTo>
                    <a:lnTo>
                      <a:pt x="209215" y="921"/>
                    </a:lnTo>
                    <a:lnTo>
                      <a:pt x="0" y="92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25"/>
              <p:cNvSpPr/>
              <p:nvPr/>
            </p:nvSpPr>
            <p:spPr>
              <a:xfrm>
                <a:off x="3913600" y="992225"/>
                <a:ext cx="5230400" cy="23025"/>
              </a:xfrm>
              <a:custGeom>
                <a:rect b="b" l="l" r="r" t="t"/>
                <a:pathLst>
                  <a:path extrusionOk="0" h="921" w="209216">
                    <a:moveTo>
                      <a:pt x="0" y="0"/>
                    </a:moveTo>
                    <a:lnTo>
                      <a:pt x="209215" y="0"/>
                    </a:lnTo>
                    <a:lnTo>
                      <a:pt x="209215" y="921"/>
                    </a:lnTo>
                    <a:lnTo>
                      <a:pt x="0" y="92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25"/>
              <p:cNvSpPr/>
              <p:nvPr/>
            </p:nvSpPr>
            <p:spPr>
              <a:xfrm>
                <a:off x="3913600" y="757875"/>
                <a:ext cx="5230400" cy="23050"/>
              </a:xfrm>
              <a:custGeom>
                <a:rect b="b" l="l" r="r" t="t"/>
                <a:pathLst>
                  <a:path extrusionOk="0" h="922" w="209216">
                    <a:moveTo>
                      <a:pt x="0" y="1"/>
                    </a:moveTo>
                    <a:lnTo>
                      <a:pt x="209215" y="1"/>
                    </a:lnTo>
                    <a:lnTo>
                      <a:pt x="209215" y="921"/>
                    </a:lnTo>
                    <a:lnTo>
                      <a:pt x="0" y="92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25"/>
              <p:cNvSpPr/>
              <p:nvPr/>
            </p:nvSpPr>
            <p:spPr>
              <a:xfrm>
                <a:off x="3913600" y="524050"/>
                <a:ext cx="5230400" cy="23050"/>
              </a:xfrm>
              <a:custGeom>
                <a:rect b="b" l="l" r="r" t="t"/>
                <a:pathLst>
                  <a:path extrusionOk="0" h="922" w="209216">
                    <a:moveTo>
                      <a:pt x="0" y="1"/>
                    </a:moveTo>
                    <a:lnTo>
                      <a:pt x="209215" y="1"/>
                    </a:lnTo>
                    <a:lnTo>
                      <a:pt x="209215" y="921"/>
                    </a:lnTo>
                    <a:lnTo>
                      <a:pt x="0" y="92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25"/>
              <p:cNvSpPr/>
              <p:nvPr/>
            </p:nvSpPr>
            <p:spPr>
              <a:xfrm>
                <a:off x="3913600" y="290225"/>
                <a:ext cx="5230400" cy="23050"/>
              </a:xfrm>
              <a:custGeom>
                <a:rect b="b" l="l" r="r" t="t"/>
                <a:pathLst>
                  <a:path extrusionOk="0" h="922" w="209216">
                    <a:moveTo>
                      <a:pt x="0" y="1"/>
                    </a:moveTo>
                    <a:lnTo>
                      <a:pt x="209215" y="1"/>
                    </a:lnTo>
                    <a:lnTo>
                      <a:pt x="209215" y="921"/>
                    </a:lnTo>
                    <a:lnTo>
                      <a:pt x="0" y="92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25"/>
              <p:cNvSpPr/>
              <p:nvPr/>
            </p:nvSpPr>
            <p:spPr>
              <a:xfrm>
                <a:off x="3913600" y="56400"/>
                <a:ext cx="5230400" cy="23050"/>
              </a:xfrm>
              <a:custGeom>
                <a:rect b="b" l="l" r="r" t="t"/>
                <a:pathLst>
                  <a:path extrusionOk="0" h="922" w="209216">
                    <a:moveTo>
                      <a:pt x="0" y="1"/>
                    </a:moveTo>
                    <a:lnTo>
                      <a:pt x="209215" y="1"/>
                    </a:lnTo>
                    <a:lnTo>
                      <a:pt x="209215" y="922"/>
                    </a:lnTo>
                    <a:lnTo>
                      <a:pt x="0" y="922"/>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16" name="Google Shape;1716;p25"/>
            <p:cNvGrpSpPr/>
            <p:nvPr/>
          </p:nvGrpSpPr>
          <p:grpSpPr>
            <a:xfrm>
              <a:off x="108223" y="-87425"/>
              <a:ext cx="8931123" cy="5230400"/>
              <a:chOff x="32023" y="-87425"/>
              <a:chExt cx="8931123" cy="5230400"/>
            </a:xfrm>
          </p:grpSpPr>
          <p:grpSp>
            <p:nvGrpSpPr>
              <p:cNvPr id="1717" name="Google Shape;1717;p25"/>
              <p:cNvGrpSpPr/>
              <p:nvPr/>
            </p:nvGrpSpPr>
            <p:grpSpPr>
              <a:xfrm>
                <a:off x="4020421" y="-87425"/>
                <a:ext cx="4942725" cy="5230400"/>
                <a:chOff x="4057425" y="-87425"/>
                <a:chExt cx="4942725" cy="5230400"/>
              </a:xfrm>
            </p:grpSpPr>
            <p:sp>
              <p:nvSpPr>
                <p:cNvPr id="1718" name="Google Shape;1718;p25"/>
                <p:cNvSpPr/>
                <p:nvPr/>
              </p:nvSpPr>
              <p:spPr>
                <a:xfrm>
                  <a:off x="7806950" y="-87425"/>
                  <a:ext cx="23575" cy="5230400"/>
                </a:xfrm>
                <a:custGeom>
                  <a:rect b="b" l="l" r="r" t="t"/>
                  <a:pathLst>
                    <a:path extrusionOk="0" h="209216" w="943">
                      <a:moveTo>
                        <a:pt x="0" y="0"/>
                      </a:moveTo>
                      <a:lnTo>
                        <a:pt x="942" y="0"/>
                      </a:lnTo>
                      <a:lnTo>
                        <a:pt x="942"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25"/>
                <p:cNvSpPr/>
                <p:nvPr/>
              </p:nvSpPr>
              <p:spPr>
                <a:xfrm>
                  <a:off x="7572075" y="-87425"/>
                  <a:ext cx="23575" cy="5230400"/>
                </a:xfrm>
                <a:custGeom>
                  <a:rect b="b" l="l" r="r" t="t"/>
                  <a:pathLst>
                    <a:path extrusionOk="0" h="209216" w="943">
                      <a:moveTo>
                        <a:pt x="1" y="0"/>
                      </a:moveTo>
                      <a:lnTo>
                        <a:pt x="942" y="0"/>
                      </a:lnTo>
                      <a:lnTo>
                        <a:pt x="942"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25"/>
                <p:cNvSpPr/>
                <p:nvPr/>
              </p:nvSpPr>
              <p:spPr>
                <a:xfrm>
                  <a:off x="7337725" y="-87425"/>
                  <a:ext cx="23575" cy="5230400"/>
                </a:xfrm>
                <a:custGeom>
                  <a:rect b="b" l="l" r="r" t="t"/>
                  <a:pathLst>
                    <a:path extrusionOk="0" h="209216" w="943">
                      <a:moveTo>
                        <a:pt x="1" y="0"/>
                      </a:moveTo>
                      <a:lnTo>
                        <a:pt x="943" y="0"/>
                      </a:lnTo>
                      <a:lnTo>
                        <a:pt x="943"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25"/>
                <p:cNvSpPr/>
                <p:nvPr/>
              </p:nvSpPr>
              <p:spPr>
                <a:xfrm>
                  <a:off x="7102875" y="-87425"/>
                  <a:ext cx="23550" cy="5230400"/>
                </a:xfrm>
                <a:custGeom>
                  <a:rect b="b" l="l" r="r" t="t"/>
                  <a:pathLst>
                    <a:path extrusionOk="0" h="209216" w="942">
                      <a:moveTo>
                        <a:pt x="0" y="0"/>
                      </a:moveTo>
                      <a:lnTo>
                        <a:pt x="942" y="0"/>
                      </a:lnTo>
                      <a:lnTo>
                        <a:pt x="942"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25"/>
                <p:cNvSpPr/>
                <p:nvPr/>
              </p:nvSpPr>
              <p:spPr>
                <a:xfrm>
                  <a:off x="6868525" y="-87425"/>
                  <a:ext cx="23575" cy="5230400"/>
                </a:xfrm>
                <a:custGeom>
                  <a:rect b="b" l="l" r="r" t="t"/>
                  <a:pathLst>
                    <a:path extrusionOk="0" h="209216" w="943">
                      <a:moveTo>
                        <a:pt x="1" y="0"/>
                      </a:moveTo>
                      <a:lnTo>
                        <a:pt x="942" y="0"/>
                      </a:lnTo>
                      <a:lnTo>
                        <a:pt x="942"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25"/>
                <p:cNvSpPr/>
                <p:nvPr/>
              </p:nvSpPr>
              <p:spPr>
                <a:xfrm>
                  <a:off x="6634175" y="-87425"/>
                  <a:ext cx="23575" cy="5230400"/>
                </a:xfrm>
                <a:custGeom>
                  <a:rect b="b" l="l" r="r" t="t"/>
                  <a:pathLst>
                    <a:path extrusionOk="0" h="209216" w="943">
                      <a:moveTo>
                        <a:pt x="1" y="0"/>
                      </a:moveTo>
                      <a:lnTo>
                        <a:pt x="942" y="0"/>
                      </a:lnTo>
                      <a:lnTo>
                        <a:pt x="942"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25"/>
                <p:cNvSpPr/>
                <p:nvPr/>
              </p:nvSpPr>
              <p:spPr>
                <a:xfrm>
                  <a:off x="6399825" y="-87425"/>
                  <a:ext cx="23575" cy="5230400"/>
                </a:xfrm>
                <a:custGeom>
                  <a:rect b="b" l="l" r="r" t="t"/>
                  <a:pathLst>
                    <a:path extrusionOk="0" h="209216" w="943">
                      <a:moveTo>
                        <a:pt x="1" y="0"/>
                      </a:moveTo>
                      <a:lnTo>
                        <a:pt x="943" y="0"/>
                      </a:lnTo>
                      <a:lnTo>
                        <a:pt x="943"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25"/>
                <p:cNvSpPr/>
                <p:nvPr/>
              </p:nvSpPr>
              <p:spPr>
                <a:xfrm>
                  <a:off x="6164975" y="-87425"/>
                  <a:ext cx="23550" cy="5230400"/>
                </a:xfrm>
                <a:custGeom>
                  <a:rect b="b" l="l" r="r" t="t"/>
                  <a:pathLst>
                    <a:path extrusionOk="0" h="209216" w="942">
                      <a:moveTo>
                        <a:pt x="0" y="0"/>
                      </a:moveTo>
                      <a:lnTo>
                        <a:pt x="942" y="0"/>
                      </a:lnTo>
                      <a:lnTo>
                        <a:pt x="942"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25"/>
                <p:cNvSpPr/>
                <p:nvPr/>
              </p:nvSpPr>
              <p:spPr>
                <a:xfrm>
                  <a:off x="5930625" y="-87425"/>
                  <a:ext cx="23575" cy="5230400"/>
                </a:xfrm>
                <a:custGeom>
                  <a:rect b="b" l="l" r="r" t="t"/>
                  <a:pathLst>
                    <a:path extrusionOk="0" h="209216" w="943">
                      <a:moveTo>
                        <a:pt x="0" y="0"/>
                      </a:moveTo>
                      <a:lnTo>
                        <a:pt x="942" y="0"/>
                      </a:lnTo>
                      <a:lnTo>
                        <a:pt x="942"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25"/>
                <p:cNvSpPr/>
                <p:nvPr/>
              </p:nvSpPr>
              <p:spPr>
                <a:xfrm>
                  <a:off x="5696275" y="-87425"/>
                  <a:ext cx="23575" cy="5230400"/>
                </a:xfrm>
                <a:custGeom>
                  <a:rect b="b" l="l" r="r" t="t"/>
                  <a:pathLst>
                    <a:path extrusionOk="0" h="209216" w="943">
                      <a:moveTo>
                        <a:pt x="1" y="0"/>
                      </a:moveTo>
                      <a:lnTo>
                        <a:pt x="942" y="0"/>
                      </a:lnTo>
                      <a:lnTo>
                        <a:pt x="942"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25"/>
                <p:cNvSpPr/>
                <p:nvPr/>
              </p:nvSpPr>
              <p:spPr>
                <a:xfrm>
                  <a:off x="5461400" y="-87425"/>
                  <a:ext cx="23575" cy="5230400"/>
                </a:xfrm>
                <a:custGeom>
                  <a:rect b="b" l="l" r="r" t="t"/>
                  <a:pathLst>
                    <a:path extrusionOk="0" h="209216" w="943">
                      <a:moveTo>
                        <a:pt x="1" y="0"/>
                      </a:moveTo>
                      <a:lnTo>
                        <a:pt x="943" y="0"/>
                      </a:lnTo>
                      <a:lnTo>
                        <a:pt x="943"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25"/>
                <p:cNvSpPr/>
                <p:nvPr/>
              </p:nvSpPr>
              <p:spPr>
                <a:xfrm>
                  <a:off x="5227075" y="-87425"/>
                  <a:ext cx="23550" cy="5230400"/>
                </a:xfrm>
                <a:custGeom>
                  <a:rect b="b" l="l" r="r" t="t"/>
                  <a:pathLst>
                    <a:path extrusionOk="0" h="209216" w="942">
                      <a:moveTo>
                        <a:pt x="0" y="0"/>
                      </a:moveTo>
                      <a:lnTo>
                        <a:pt x="942" y="0"/>
                      </a:lnTo>
                      <a:lnTo>
                        <a:pt x="942"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25"/>
                <p:cNvSpPr/>
                <p:nvPr/>
              </p:nvSpPr>
              <p:spPr>
                <a:xfrm>
                  <a:off x="8977100" y="-87425"/>
                  <a:ext cx="23050" cy="5230400"/>
                </a:xfrm>
                <a:custGeom>
                  <a:rect b="b" l="l" r="r" t="t"/>
                  <a:pathLst>
                    <a:path extrusionOk="0" h="209216" w="922">
                      <a:moveTo>
                        <a:pt x="1" y="0"/>
                      </a:moveTo>
                      <a:lnTo>
                        <a:pt x="921" y="0"/>
                      </a:lnTo>
                      <a:lnTo>
                        <a:pt x="921"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25"/>
                <p:cNvSpPr/>
                <p:nvPr/>
              </p:nvSpPr>
              <p:spPr>
                <a:xfrm>
                  <a:off x="8742750" y="-87425"/>
                  <a:ext cx="23050" cy="5230400"/>
                </a:xfrm>
                <a:custGeom>
                  <a:rect b="b" l="l" r="r" t="t"/>
                  <a:pathLst>
                    <a:path extrusionOk="0" h="209216" w="922">
                      <a:moveTo>
                        <a:pt x="1" y="0"/>
                      </a:moveTo>
                      <a:lnTo>
                        <a:pt x="921" y="0"/>
                      </a:lnTo>
                      <a:lnTo>
                        <a:pt x="921"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25"/>
                <p:cNvSpPr/>
                <p:nvPr/>
              </p:nvSpPr>
              <p:spPr>
                <a:xfrm>
                  <a:off x="8508925" y="-87425"/>
                  <a:ext cx="23050" cy="5230400"/>
                </a:xfrm>
                <a:custGeom>
                  <a:rect b="b" l="l" r="r" t="t"/>
                  <a:pathLst>
                    <a:path extrusionOk="0" h="209216" w="922">
                      <a:moveTo>
                        <a:pt x="1" y="0"/>
                      </a:moveTo>
                      <a:lnTo>
                        <a:pt x="922" y="0"/>
                      </a:lnTo>
                      <a:lnTo>
                        <a:pt x="922"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25"/>
                <p:cNvSpPr/>
                <p:nvPr/>
              </p:nvSpPr>
              <p:spPr>
                <a:xfrm>
                  <a:off x="8275650" y="-87425"/>
                  <a:ext cx="22500" cy="5230400"/>
                </a:xfrm>
                <a:custGeom>
                  <a:rect b="b" l="l" r="r" t="t"/>
                  <a:pathLst>
                    <a:path extrusionOk="0" h="209216" w="900">
                      <a:moveTo>
                        <a:pt x="0" y="0"/>
                      </a:moveTo>
                      <a:lnTo>
                        <a:pt x="900" y="0"/>
                      </a:lnTo>
                      <a:lnTo>
                        <a:pt x="900"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25"/>
                <p:cNvSpPr/>
                <p:nvPr/>
              </p:nvSpPr>
              <p:spPr>
                <a:xfrm>
                  <a:off x="8041300" y="-87425"/>
                  <a:ext cx="23025" cy="5230400"/>
                </a:xfrm>
                <a:custGeom>
                  <a:rect b="b" l="l" r="r" t="t"/>
                  <a:pathLst>
                    <a:path extrusionOk="0" h="209216" w="921">
                      <a:moveTo>
                        <a:pt x="0" y="0"/>
                      </a:moveTo>
                      <a:lnTo>
                        <a:pt x="921" y="0"/>
                      </a:lnTo>
                      <a:lnTo>
                        <a:pt x="921"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25"/>
                <p:cNvSpPr/>
                <p:nvPr/>
              </p:nvSpPr>
              <p:spPr>
                <a:xfrm>
                  <a:off x="4993250" y="-87425"/>
                  <a:ext cx="23025" cy="5230400"/>
                </a:xfrm>
                <a:custGeom>
                  <a:rect b="b" l="l" r="r" t="t"/>
                  <a:pathLst>
                    <a:path extrusionOk="0" h="209216" w="921">
                      <a:moveTo>
                        <a:pt x="0" y="0"/>
                      </a:moveTo>
                      <a:lnTo>
                        <a:pt x="921" y="0"/>
                      </a:lnTo>
                      <a:lnTo>
                        <a:pt x="921"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25"/>
                <p:cNvSpPr/>
                <p:nvPr/>
              </p:nvSpPr>
              <p:spPr>
                <a:xfrm>
                  <a:off x="4758900" y="-87425"/>
                  <a:ext cx="23050" cy="5230400"/>
                </a:xfrm>
                <a:custGeom>
                  <a:rect b="b" l="l" r="r" t="t"/>
                  <a:pathLst>
                    <a:path extrusionOk="0" h="209216" w="922">
                      <a:moveTo>
                        <a:pt x="1" y="0"/>
                      </a:moveTo>
                      <a:lnTo>
                        <a:pt x="921" y="0"/>
                      </a:lnTo>
                      <a:lnTo>
                        <a:pt x="921"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25"/>
                <p:cNvSpPr/>
                <p:nvPr/>
              </p:nvSpPr>
              <p:spPr>
                <a:xfrm>
                  <a:off x="4525075" y="-87425"/>
                  <a:ext cx="23050" cy="5230400"/>
                </a:xfrm>
                <a:custGeom>
                  <a:rect b="b" l="l" r="r" t="t"/>
                  <a:pathLst>
                    <a:path extrusionOk="0" h="209216" w="922">
                      <a:moveTo>
                        <a:pt x="1" y="0"/>
                      </a:moveTo>
                      <a:lnTo>
                        <a:pt x="921" y="0"/>
                      </a:lnTo>
                      <a:lnTo>
                        <a:pt x="921"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25"/>
                <p:cNvSpPr/>
                <p:nvPr/>
              </p:nvSpPr>
              <p:spPr>
                <a:xfrm>
                  <a:off x="4291250" y="-87425"/>
                  <a:ext cx="23050" cy="5230400"/>
                </a:xfrm>
                <a:custGeom>
                  <a:rect b="b" l="l" r="r" t="t"/>
                  <a:pathLst>
                    <a:path extrusionOk="0" h="209216" w="922">
                      <a:moveTo>
                        <a:pt x="1" y="0"/>
                      </a:moveTo>
                      <a:lnTo>
                        <a:pt x="921" y="0"/>
                      </a:lnTo>
                      <a:lnTo>
                        <a:pt x="921"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25"/>
                <p:cNvSpPr/>
                <p:nvPr/>
              </p:nvSpPr>
              <p:spPr>
                <a:xfrm>
                  <a:off x="4057425" y="-87425"/>
                  <a:ext cx="23050" cy="5230400"/>
                </a:xfrm>
                <a:custGeom>
                  <a:rect b="b" l="l" r="r" t="t"/>
                  <a:pathLst>
                    <a:path extrusionOk="0" h="209216" w="922">
                      <a:moveTo>
                        <a:pt x="1" y="0"/>
                      </a:moveTo>
                      <a:lnTo>
                        <a:pt x="922" y="0"/>
                      </a:lnTo>
                      <a:lnTo>
                        <a:pt x="922"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0" name="Google Shape;1740;p25"/>
              <p:cNvGrpSpPr/>
              <p:nvPr/>
            </p:nvGrpSpPr>
            <p:grpSpPr>
              <a:xfrm>
                <a:off x="32023" y="-87425"/>
                <a:ext cx="3772550" cy="5230400"/>
                <a:chOff x="4993250" y="-87425"/>
                <a:chExt cx="3772550" cy="5230400"/>
              </a:xfrm>
            </p:grpSpPr>
            <p:sp>
              <p:nvSpPr>
                <p:cNvPr id="1741" name="Google Shape;1741;p25"/>
                <p:cNvSpPr/>
                <p:nvPr/>
              </p:nvSpPr>
              <p:spPr>
                <a:xfrm>
                  <a:off x="7806950" y="-87425"/>
                  <a:ext cx="23575" cy="5230400"/>
                </a:xfrm>
                <a:custGeom>
                  <a:rect b="b" l="l" r="r" t="t"/>
                  <a:pathLst>
                    <a:path extrusionOk="0" h="209216" w="943">
                      <a:moveTo>
                        <a:pt x="0" y="0"/>
                      </a:moveTo>
                      <a:lnTo>
                        <a:pt x="942" y="0"/>
                      </a:lnTo>
                      <a:lnTo>
                        <a:pt x="942"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25"/>
                <p:cNvSpPr/>
                <p:nvPr/>
              </p:nvSpPr>
              <p:spPr>
                <a:xfrm>
                  <a:off x="7572075" y="-87425"/>
                  <a:ext cx="23575" cy="5230400"/>
                </a:xfrm>
                <a:custGeom>
                  <a:rect b="b" l="l" r="r" t="t"/>
                  <a:pathLst>
                    <a:path extrusionOk="0" h="209216" w="943">
                      <a:moveTo>
                        <a:pt x="1" y="0"/>
                      </a:moveTo>
                      <a:lnTo>
                        <a:pt x="942" y="0"/>
                      </a:lnTo>
                      <a:lnTo>
                        <a:pt x="942"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25"/>
                <p:cNvSpPr/>
                <p:nvPr/>
              </p:nvSpPr>
              <p:spPr>
                <a:xfrm>
                  <a:off x="7337725" y="-87425"/>
                  <a:ext cx="23575" cy="5230400"/>
                </a:xfrm>
                <a:custGeom>
                  <a:rect b="b" l="l" r="r" t="t"/>
                  <a:pathLst>
                    <a:path extrusionOk="0" h="209216" w="943">
                      <a:moveTo>
                        <a:pt x="1" y="0"/>
                      </a:moveTo>
                      <a:lnTo>
                        <a:pt x="943" y="0"/>
                      </a:lnTo>
                      <a:lnTo>
                        <a:pt x="943"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25"/>
                <p:cNvSpPr/>
                <p:nvPr/>
              </p:nvSpPr>
              <p:spPr>
                <a:xfrm>
                  <a:off x="7102875" y="-87425"/>
                  <a:ext cx="23550" cy="5230400"/>
                </a:xfrm>
                <a:custGeom>
                  <a:rect b="b" l="l" r="r" t="t"/>
                  <a:pathLst>
                    <a:path extrusionOk="0" h="209216" w="942">
                      <a:moveTo>
                        <a:pt x="0" y="0"/>
                      </a:moveTo>
                      <a:lnTo>
                        <a:pt x="942" y="0"/>
                      </a:lnTo>
                      <a:lnTo>
                        <a:pt x="942"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25"/>
                <p:cNvSpPr/>
                <p:nvPr/>
              </p:nvSpPr>
              <p:spPr>
                <a:xfrm>
                  <a:off x="6868525" y="-87425"/>
                  <a:ext cx="23575" cy="5230400"/>
                </a:xfrm>
                <a:custGeom>
                  <a:rect b="b" l="l" r="r" t="t"/>
                  <a:pathLst>
                    <a:path extrusionOk="0" h="209216" w="943">
                      <a:moveTo>
                        <a:pt x="1" y="0"/>
                      </a:moveTo>
                      <a:lnTo>
                        <a:pt x="942" y="0"/>
                      </a:lnTo>
                      <a:lnTo>
                        <a:pt x="942"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25"/>
                <p:cNvSpPr/>
                <p:nvPr/>
              </p:nvSpPr>
              <p:spPr>
                <a:xfrm>
                  <a:off x="6634175" y="-87425"/>
                  <a:ext cx="23575" cy="5230400"/>
                </a:xfrm>
                <a:custGeom>
                  <a:rect b="b" l="l" r="r" t="t"/>
                  <a:pathLst>
                    <a:path extrusionOk="0" h="209216" w="943">
                      <a:moveTo>
                        <a:pt x="1" y="0"/>
                      </a:moveTo>
                      <a:lnTo>
                        <a:pt x="942" y="0"/>
                      </a:lnTo>
                      <a:lnTo>
                        <a:pt x="942"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25"/>
                <p:cNvSpPr/>
                <p:nvPr/>
              </p:nvSpPr>
              <p:spPr>
                <a:xfrm>
                  <a:off x="6399825" y="-87425"/>
                  <a:ext cx="23575" cy="5230400"/>
                </a:xfrm>
                <a:custGeom>
                  <a:rect b="b" l="l" r="r" t="t"/>
                  <a:pathLst>
                    <a:path extrusionOk="0" h="209216" w="943">
                      <a:moveTo>
                        <a:pt x="1" y="0"/>
                      </a:moveTo>
                      <a:lnTo>
                        <a:pt x="943" y="0"/>
                      </a:lnTo>
                      <a:lnTo>
                        <a:pt x="943"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25"/>
                <p:cNvSpPr/>
                <p:nvPr/>
              </p:nvSpPr>
              <p:spPr>
                <a:xfrm>
                  <a:off x="6164975" y="-87425"/>
                  <a:ext cx="23550" cy="5230400"/>
                </a:xfrm>
                <a:custGeom>
                  <a:rect b="b" l="l" r="r" t="t"/>
                  <a:pathLst>
                    <a:path extrusionOk="0" h="209216" w="942">
                      <a:moveTo>
                        <a:pt x="0" y="0"/>
                      </a:moveTo>
                      <a:lnTo>
                        <a:pt x="942" y="0"/>
                      </a:lnTo>
                      <a:lnTo>
                        <a:pt x="942"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25"/>
                <p:cNvSpPr/>
                <p:nvPr/>
              </p:nvSpPr>
              <p:spPr>
                <a:xfrm>
                  <a:off x="5930625" y="-87425"/>
                  <a:ext cx="23575" cy="5230400"/>
                </a:xfrm>
                <a:custGeom>
                  <a:rect b="b" l="l" r="r" t="t"/>
                  <a:pathLst>
                    <a:path extrusionOk="0" h="209216" w="943">
                      <a:moveTo>
                        <a:pt x="0" y="0"/>
                      </a:moveTo>
                      <a:lnTo>
                        <a:pt x="942" y="0"/>
                      </a:lnTo>
                      <a:lnTo>
                        <a:pt x="942"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25"/>
                <p:cNvSpPr/>
                <p:nvPr/>
              </p:nvSpPr>
              <p:spPr>
                <a:xfrm>
                  <a:off x="5696275" y="-87425"/>
                  <a:ext cx="23575" cy="5230400"/>
                </a:xfrm>
                <a:custGeom>
                  <a:rect b="b" l="l" r="r" t="t"/>
                  <a:pathLst>
                    <a:path extrusionOk="0" h="209216" w="943">
                      <a:moveTo>
                        <a:pt x="1" y="0"/>
                      </a:moveTo>
                      <a:lnTo>
                        <a:pt x="942" y="0"/>
                      </a:lnTo>
                      <a:lnTo>
                        <a:pt x="942"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25"/>
                <p:cNvSpPr/>
                <p:nvPr/>
              </p:nvSpPr>
              <p:spPr>
                <a:xfrm>
                  <a:off x="5461400" y="-87425"/>
                  <a:ext cx="23575" cy="5230400"/>
                </a:xfrm>
                <a:custGeom>
                  <a:rect b="b" l="l" r="r" t="t"/>
                  <a:pathLst>
                    <a:path extrusionOk="0" h="209216" w="943">
                      <a:moveTo>
                        <a:pt x="1" y="0"/>
                      </a:moveTo>
                      <a:lnTo>
                        <a:pt x="943" y="0"/>
                      </a:lnTo>
                      <a:lnTo>
                        <a:pt x="943"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25"/>
                <p:cNvSpPr/>
                <p:nvPr/>
              </p:nvSpPr>
              <p:spPr>
                <a:xfrm>
                  <a:off x="5227075" y="-87425"/>
                  <a:ext cx="23550" cy="5230400"/>
                </a:xfrm>
                <a:custGeom>
                  <a:rect b="b" l="l" r="r" t="t"/>
                  <a:pathLst>
                    <a:path extrusionOk="0" h="209216" w="942">
                      <a:moveTo>
                        <a:pt x="0" y="0"/>
                      </a:moveTo>
                      <a:lnTo>
                        <a:pt x="942" y="0"/>
                      </a:lnTo>
                      <a:lnTo>
                        <a:pt x="942"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25"/>
                <p:cNvSpPr/>
                <p:nvPr/>
              </p:nvSpPr>
              <p:spPr>
                <a:xfrm>
                  <a:off x="8742750" y="-87425"/>
                  <a:ext cx="23050" cy="5230400"/>
                </a:xfrm>
                <a:custGeom>
                  <a:rect b="b" l="l" r="r" t="t"/>
                  <a:pathLst>
                    <a:path extrusionOk="0" h="209216" w="922">
                      <a:moveTo>
                        <a:pt x="1" y="0"/>
                      </a:moveTo>
                      <a:lnTo>
                        <a:pt x="921" y="0"/>
                      </a:lnTo>
                      <a:lnTo>
                        <a:pt x="921"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25"/>
                <p:cNvSpPr/>
                <p:nvPr/>
              </p:nvSpPr>
              <p:spPr>
                <a:xfrm>
                  <a:off x="8508925" y="-87425"/>
                  <a:ext cx="23050" cy="5230400"/>
                </a:xfrm>
                <a:custGeom>
                  <a:rect b="b" l="l" r="r" t="t"/>
                  <a:pathLst>
                    <a:path extrusionOk="0" h="209216" w="922">
                      <a:moveTo>
                        <a:pt x="1" y="0"/>
                      </a:moveTo>
                      <a:lnTo>
                        <a:pt x="922" y="0"/>
                      </a:lnTo>
                      <a:lnTo>
                        <a:pt x="922"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25"/>
                <p:cNvSpPr/>
                <p:nvPr/>
              </p:nvSpPr>
              <p:spPr>
                <a:xfrm>
                  <a:off x="8275650" y="-87425"/>
                  <a:ext cx="22500" cy="5230400"/>
                </a:xfrm>
                <a:custGeom>
                  <a:rect b="b" l="l" r="r" t="t"/>
                  <a:pathLst>
                    <a:path extrusionOk="0" h="209216" w="900">
                      <a:moveTo>
                        <a:pt x="0" y="0"/>
                      </a:moveTo>
                      <a:lnTo>
                        <a:pt x="900" y="0"/>
                      </a:lnTo>
                      <a:lnTo>
                        <a:pt x="900"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25"/>
                <p:cNvSpPr/>
                <p:nvPr/>
              </p:nvSpPr>
              <p:spPr>
                <a:xfrm>
                  <a:off x="8041300" y="-87425"/>
                  <a:ext cx="23025" cy="5230400"/>
                </a:xfrm>
                <a:custGeom>
                  <a:rect b="b" l="l" r="r" t="t"/>
                  <a:pathLst>
                    <a:path extrusionOk="0" h="209216" w="921">
                      <a:moveTo>
                        <a:pt x="0" y="0"/>
                      </a:moveTo>
                      <a:lnTo>
                        <a:pt x="921" y="0"/>
                      </a:lnTo>
                      <a:lnTo>
                        <a:pt x="921"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25"/>
                <p:cNvSpPr/>
                <p:nvPr/>
              </p:nvSpPr>
              <p:spPr>
                <a:xfrm>
                  <a:off x="4993250" y="-87425"/>
                  <a:ext cx="23025" cy="5230400"/>
                </a:xfrm>
                <a:custGeom>
                  <a:rect b="b" l="l" r="r" t="t"/>
                  <a:pathLst>
                    <a:path extrusionOk="0" h="209216" w="921">
                      <a:moveTo>
                        <a:pt x="0" y="0"/>
                      </a:moveTo>
                      <a:lnTo>
                        <a:pt x="921" y="0"/>
                      </a:lnTo>
                      <a:lnTo>
                        <a:pt x="921"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1758" name="Google Shape;1758;p25"/>
          <p:cNvSpPr txBox="1"/>
          <p:nvPr>
            <p:ph idx="1" type="subTitle"/>
          </p:nvPr>
        </p:nvSpPr>
        <p:spPr>
          <a:xfrm>
            <a:off x="1821900" y="1268175"/>
            <a:ext cx="3972300" cy="374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Font typeface="Yanone Kaffeesatz"/>
              <a:buNone/>
              <a:defRPr sz="2400">
                <a:solidFill>
                  <a:schemeClr val="accent1"/>
                </a:solidFill>
                <a:latin typeface="Lilita One"/>
                <a:ea typeface="Lilita One"/>
                <a:cs typeface="Lilita One"/>
                <a:sym typeface="Lilita One"/>
              </a:defRPr>
            </a:lvl1pPr>
            <a:lvl2pPr lvl="1" rtl="0" algn="ctr">
              <a:spcBef>
                <a:spcPts val="0"/>
              </a:spcBef>
              <a:spcAft>
                <a:spcPts val="0"/>
              </a:spcAft>
              <a:buSzPts val="1800"/>
              <a:buFont typeface="Yanone Kaffeesatz"/>
              <a:buNone/>
              <a:defRPr sz="1800">
                <a:latin typeface="Yanone Kaffeesatz"/>
                <a:ea typeface="Yanone Kaffeesatz"/>
                <a:cs typeface="Yanone Kaffeesatz"/>
                <a:sym typeface="Yanone Kaffeesatz"/>
              </a:defRPr>
            </a:lvl2pPr>
            <a:lvl3pPr lvl="2" rtl="0" algn="ctr">
              <a:spcBef>
                <a:spcPts val="1600"/>
              </a:spcBef>
              <a:spcAft>
                <a:spcPts val="0"/>
              </a:spcAft>
              <a:buSzPts val="1800"/>
              <a:buFont typeface="Yanone Kaffeesatz"/>
              <a:buNone/>
              <a:defRPr sz="1800">
                <a:latin typeface="Yanone Kaffeesatz"/>
                <a:ea typeface="Yanone Kaffeesatz"/>
                <a:cs typeface="Yanone Kaffeesatz"/>
                <a:sym typeface="Yanone Kaffeesatz"/>
              </a:defRPr>
            </a:lvl3pPr>
            <a:lvl4pPr lvl="3" rtl="0" algn="ctr">
              <a:spcBef>
                <a:spcPts val="1600"/>
              </a:spcBef>
              <a:spcAft>
                <a:spcPts val="0"/>
              </a:spcAft>
              <a:buSzPts val="1800"/>
              <a:buFont typeface="Yanone Kaffeesatz"/>
              <a:buNone/>
              <a:defRPr sz="1800">
                <a:latin typeface="Yanone Kaffeesatz"/>
                <a:ea typeface="Yanone Kaffeesatz"/>
                <a:cs typeface="Yanone Kaffeesatz"/>
                <a:sym typeface="Yanone Kaffeesatz"/>
              </a:defRPr>
            </a:lvl4pPr>
            <a:lvl5pPr lvl="4" rtl="0" algn="ctr">
              <a:spcBef>
                <a:spcPts val="1600"/>
              </a:spcBef>
              <a:spcAft>
                <a:spcPts val="0"/>
              </a:spcAft>
              <a:buSzPts val="1800"/>
              <a:buFont typeface="Yanone Kaffeesatz"/>
              <a:buNone/>
              <a:defRPr sz="1800">
                <a:latin typeface="Yanone Kaffeesatz"/>
                <a:ea typeface="Yanone Kaffeesatz"/>
                <a:cs typeface="Yanone Kaffeesatz"/>
                <a:sym typeface="Yanone Kaffeesatz"/>
              </a:defRPr>
            </a:lvl5pPr>
            <a:lvl6pPr lvl="5" rtl="0" algn="ctr">
              <a:spcBef>
                <a:spcPts val="1600"/>
              </a:spcBef>
              <a:spcAft>
                <a:spcPts val="0"/>
              </a:spcAft>
              <a:buSzPts val="1800"/>
              <a:buFont typeface="Yanone Kaffeesatz"/>
              <a:buNone/>
              <a:defRPr sz="1800">
                <a:latin typeface="Yanone Kaffeesatz"/>
                <a:ea typeface="Yanone Kaffeesatz"/>
                <a:cs typeface="Yanone Kaffeesatz"/>
                <a:sym typeface="Yanone Kaffeesatz"/>
              </a:defRPr>
            </a:lvl6pPr>
            <a:lvl7pPr lvl="6" rtl="0" algn="ctr">
              <a:spcBef>
                <a:spcPts val="1600"/>
              </a:spcBef>
              <a:spcAft>
                <a:spcPts val="0"/>
              </a:spcAft>
              <a:buSzPts val="1800"/>
              <a:buFont typeface="Yanone Kaffeesatz"/>
              <a:buNone/>
              <a:defRPr sz="1800">
                <a:latin typeface="Yanone Kaffeesatz"/>
                <a:ea typeface="Yanone Kaffeesatz"/>
                <a:cs typeface="Yanone Kaffeesatz"/>
                <a:sym typeface="Yanone Kaffeesatz"/>
              </a:defRPr>
            </a:lvl7pPr>
            <a:lvl8pPr lvl="7" rtl="0" algn="ctr">
              <a:spcBef>
                <a:spcPts val="1600"/>
              </a:spcBef>
              <a:spcAft>
                <a:spcPts val="0"/>
              </a:spcAft>
              <a:buSzPts val="1800"/>
              <a:buFont typeface="Yanone Kaffeesatz"/>
              <a:buNone/>
              <a:defRPr sz="1800">
                <a:latin typeface="Yanone Kaffeesatz"/>
                <a:ea typeface="Yanone Kaffeesatz"/>
                <a:cs typeface="Yanone Kaffeesatz"/>
                <a:sym typeface="Yanone Kaffeesatz"/>
              </a:defRPr>
            </a:lvl8pPr>
            <a:lvl9pPr lvl="8" rtl="0" algn="ctr">
              <a:spcBef>
                <a:spcPts val="1600"/>
              </a:spcBef>
              <a:spcAft>
                <a:spcPts val="1600"/>
              </a:spcAft>
              <a:buSzPts val="1800"/>
              <a:buFont typeface="Yanone Kaffeesatz"/>
              <a:buNone/>
              <a:defRPr sz="1800">
                <a:latin typeface="Yanone Kaffeesatz"/>
                <a:ea typeface="Yanone Kaffeesatz"/>
                <a:cs typeface="Yanone Kaffeesatz"/>
                <a:sym typeface="Yanone Kaffeesatz"/>
              </a:defRPr>
            </a:lvl9pPr>
          </a:lstStyle>
          <a:p/>
        </p:txBody>
      </p:sp>
      <p:sp>
        <p:nvSpPr>
          <p:cNvPr id="1759" name="Google Shape;1759;p25"/>
          <p:cNvSpPr txBox="1"/>
          <p:nvPr>
            <p:ph idx="2" type="subTitle"/>
          </p:nvPr>
        </p:nvSpPr>
        <p:spPr>
          <a:xfrm>
            <a:off x="3135419" y="2478966"/>
            <a:ext cx="3972300" cy="374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Font typeface="Yanone Kaffeesatz"/>
              <a:buNone/>
              <a:defRPr sz="2400">
                <a:solidFill>
                  <a:schemeClr val="accent1"/>
                </a:solidFill>
                <a:latin typeface="Lilita One"/>
                <a:ea typeface="Lilita One"/>
                <a:cs typeface="Lilita One"/>
                <a:sym typeface="Lilita One"/>
              </a:defRPr>
            </a:lvl1pPr>
            <a:lvl2pPr lvl="1" rtl="0" algn="ctr">
              <a:spcBef>
                <a:spcPts val="0"/>
              </a:spcBef>
              <a:spcAft>
                <a:spcPts val="0"/>
              </a:spcAft>
              <a:buSzPts val="1800"/>
              <a:buFont typeface="Yanone Kaffeesatz"/>
              <a:buNone/>
              <a:defRPr sz="1800">
                <a:latin typeface="Yanone Kaffeesatz"/>
                <a:ea typeface="Yanone Kaffeesatz"/>
                <a:cs typeface="Yanone Kaffeesatz"/>
                <a:sym typeface="Yanone Kaffeesatz"/>
              </a:defRPr>
            </a:lvl2pPr>
            <a:lvl3pPr lvl="2" rtl="0" algn="ctr">
              <a:spcBef>
                <a:spcPts val="1600"/>
              </a:spcBef>
              <a:spcAft>
                <a:spcPts val="0"/>
              </a:spcAft>
              <a:buSzPts val="1800"/>
              <a:buFont typeface="Yanone Kaffeesatz"/>
              <a:buNone/>
              <a:defRPr sz="1800">
                <a:latin typeface="Yanone Kaffeesatz"/>
                <a:ea typeface="Yanone Kaffeesatz"/>
                <a:cs typeface="Yanone Kaffeesatz"/>
                <a:sym typeface="Yanone Kaffeesatz"/>
              </a:defRPr>
            </a:lvl3pPr>
            <a:lvl4pPr lvl="3" rtl="0" algn="ctr">
              <a:spcBef>
                <a:spcPts val="1600"/>
              </a:spcBef>
              <a:spcAft>
                <a:spcPts val="0"/>
              </a:spcAft>
              <a:buSzPts val="1800"/>
              <a:buFont typeface="Yanone Kaffeesatz"/>
              <a:buNone/>
              <a:defRPr sz="1800">
                <a:latin typeface="Yanone Kaffeesatz"/>
                <a:ea typeface="Yanone Kaffeesatz"/>
                <a:cs typeface="Yanone Kaffeesatz"/>
                <a:sym typeface="Yanone Kaffeesatz"/>
              </a:defRPr>
            </a:lvl4pPr>
            <a:lvl5pPr lvl="4" rtl="0" algn="ctr">
              <a:spcBef>
                <a:spcPts val="1600"/>
              </a:spcBef>
              <a:spcAft>
                <a:spcPts val="0"/>
              </a:spcAft>
              <a:buSzPts val="1800"/>
              <a:buFont typeface="Yanone Kaffeesatz"/>
              <a:buNone/>
              <a:defRPr sz="1800">
                <a:latin typeface="Yanone Kaffeesatz"/>
                <a:ea typeface="Yanone Kaffeesatz"/>
                <a:cs typeface="Yanone Kaffeesatz"/>
                <a:sym typeface="Yanone Kaffeesatz"/>
              </a:defRPr>
            </a:lvl5pPr>
            <a:lvl6pPr lvl="5" rtl="0" algn="ctr">
              <a:spcBef>
                <a:spcPts val="1600"/>
              </a:spcBef>
              <a:spcAft>
                <a:spcPts val="0"/>
              </a:spcAft>
              <a:buSzPts val="1800"/>
              <a:buFont typeface="Yanone Kaffeesatz"/>
              <a:buNone/>
              <a:defRPr sz="1800">
                <a:latin typeface="Yanone Kaffeesatz"/>
                <a:ea typeface="Yanone Kaffeesatz"/>
                <a:cs typeface="Yanone Kaffeesatz"/>
                <a:sym typeface="Yanone Kaffeesatz"/>
              </a:defRPr>
            </a:lvl6pPr>
            <a:lvl7pPr lvl="6" rtl="0" algn="ctr">
              <a:spcBef>
                <a:spcPts val="1600"/>
              </a:spcBef>
              <a:spcAft>
                <a:spcPts val="0"/>
              </a:spcAft>
              <a:buSzPts val="1800"/>
              <a:buFont typeface="Yanone Kaffeesatz"/>
              <a:buNone/>
              <a:defRPr sz="1800">
                <a:latin typeface="Yanone Kaffeesatz"/>
                <a:ea typeface="Yanone Kaffeesatz"/>
                <a:cs typeface="Yanone Kaffeesatz"/>
                <a:sym typeface="Yanone Kaffeesatz"/>
              </a:defRPr>
            </a:lvl7pPr>
            <a:lvl8pPr lvl="7" rtl="0" algn="ctr">
              <a:spcBef>
                <a:spcPts val="1600"/>
              </a:spcBef>
              <a:spcAft>
                <a:spcPts val="0"/>
              </a:spcAft>
              <a:buSzPts val="1800"/>
              <a:buFont typeface="Yanone Kaffeesatz"/>
              <a:buNone/>
              <a:defRPr sz="1800">
                <a:latin typeface="Yanone Kaffeesatz"/>
                <a:ea typeface="Yanone Kaffeesatz"/>
                <a:cs typeface="Yanone Kaffeesatz"/>
                <a:sym typeface="Yanone Kaffeesatz"/>
              </a:defRPr>
            </a:lvl8pPr>
            <a:lvl9pPr lvl="8" rtl="0" algn="ctr">
              <a:spcBef>
                <a:spcPts val="1600"/>
              </a:spcBef>
              <a:spcAft>
                <a:spcPts val="1600"/>
              </a:spcAft>
              <a:buSzPts val="1800"/>
              <a:buFont typeface="Yanone Kaffeesatz"/>
              <a:buNone/>
              <a:defRPr sz="1800">
                <a:latin typeface="Yanone Kaffeesatz"/>
                <a:ea typeface="Yanone Kaffeesatz"/>
                <a:cs typeface="Yanone Kaffeesatz"/>
                <a:sym typeface="Yanone Kaffeesatz"/>
              </a:defRPr>
            </a:lvl9pPr>
          </a:lstStyle>
          <a:p/>
        </p:txBody>
      </p:sp>
      <p:sp>
        <p:nvSpPr>
          <p:cNvPr id="1760" name="Google Shape;1760;p25"/>
          <p:cNvSpPr txBox="1"/>
          <p:nvPr>
            <p:ph idx="3" type="subTitle"/>
          </p:nvPr>
        </p:nvSpPr>
        <p:spPr>
          <a:xfrm>
            <a:off x="4458475" y="3683135"/>
            <a:ext cx="3972300" cy="374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Font typeface="Yanone Kaffeesatz"/>
              <a:buNone/>
              <a:defRPr sz="2400">
                <a:solidFill>
                  <a:schemeClr val="accent1"/>
                </a:solidFill>
                <a:latin typeface="Lilita One"/>
                <a:ea typeface="Lilita One"/>
                <a:cs typeface="Lilita One"/>
                <a:sym typeface="Lilita One"/>
              </a:defRPr>
            </a:lvl1pPr>
            <a:lvl2pPr lvl="1" rtl="0" algn="ctr">
              <a:spcBef>
                <a:spcPts val="0"/>
              </a:spcBef>
              <a:spcAft>
                <a:spcPts val="0"/>
              </a:spcAft>
              <a:buSzPts val="1800"/>
              <a:buFont typeface="Yanone Kaffeesatz"/>
              <a:buNone/>
              <a:defRPr sz="1800">
                <a:latin typeface="Yanone Kaffeesatz"/>
                <a:ea typeface="Yanone Kaffeesatz"/>
                <a:cs typeface="Yanone Kaffeesatz"/>
                <a:sym typeface="Yanone Kaffeesatz"/>
              </a:defRPr>
            </a:lvl2pPr>
            <a:lvl3pPr lvl="2" rtl="0" algn="ctr">
              <a:spcBef>
                <a:spcPts val="1600"/>
              </a:spcBef>
              <a:spcAft>
                <a:spcPts val="0"/>
              </a:spcAft>
              <a:buSzPts val="1800"/>
              <a:buFont typeface="Yanone Kaffeesatz"/>
              <a:buNone/>
              <a:defRPr sz="1800">
                <a:latin typeface="Yanone Kaffeesatz"/>
                <a:ea typeface="Yanone Kaffeesatz"/>
                <a:cs typeface="Yanone Kaffeesatz"/>
                <a:sym typeface="Yanone Kaffeesatz"/>
              </a:defRPr>
            </a:lvl3pPr>
            <a:lvl4pPr lvl="3" rtl="0" algn="ctr">
              <a:spcBef>
                <a:spcPts val="1600"/>
              </a:spcBef>
              <a:spcAft>
                <a:spcPts val="0"/>
              </a:spcAft>
              <a:buSzPts val="1800"/>
              <a:buFont typeface="Yanone Kaffeesatz"/>
              <a:buNone/>
              <a:defRPr sz="1800">
                <a:latin typeface="Yanone Kaffeesatz"/>
                <a:ea typeface="Yanone Kaffeesatz"/>
                <a:cs typeface="Yanone Kaffeesatz"/>
                <a:sym typeface="Yanone Kaffeesatz"/>
              </a:defRPr>
            </a:lvl4pPr>
            <a:lvl5pPr lvl="4" rtl="0" algn="ctr">
              <a:spcBef>
                <a:spcPts val="1600"/>
              </a:spcBef>
              <a:spcAft>
                <a:spcPts val="0"/>
              </a:spcAft>
              <a:buSzPts val="1800"/>
              <a:buFont typeface="Yanone Kaffeesatz"/>
              <a:buNone/>
              <a:defRPr sz="1800">
                <a:latin typeface="Yanone Kaffeesatz"/>
                <a:ea typeface="Yanone Kaffeesatz"/>
                <a:cs typeface="Yanone Kaffeesatz"/>
                <a:sym typeface="Yanone Kaffeesatz"/>
              </a:defRPr>
            </a:lvl5pPr>
            <a:lvl6pPr lvl="5" rtl="0" algn="ctr">
              <a:spcBef>
                <a:spcPts val="1600"/>
              </a:spcBef>
              <a:spcAft>
                <a:spcPts val="0"/>
              </a:spcAft>
              <a:buSzPts val="1800"/>
              <a:buFont typeface="Yanone Kaffeesatz"/>
              <a:buNone/>
              <a:defRPr sz="1800">
                <a:latin typeface="Yanone Kaffeesatz"/>
                <a:ea typeface="Yanone Kaffeesatz"/>
                <a:cs typeface="Yanone Kaffeesatz"/>
                <a:sym typeface="Yanone Kaffeesatz"/>
              </a:defRPr>
            </a:lvl6pPr>
            <a:lvl7pPr lvl="6" rtl="0" algn="ctr">
              <a:spcBef>
                <a:spcPts val="1600"/>
              </a:spcBef>
              <a:spcAft>
                <a:spcPts val="0"/>
              </a:spcAft>
              <a:buSzPts val="1800"/>
              <a:buFont typeface="Yanone Kaffeesatz"/>
              <a:buNone/>
              <a:defRPr sz="1800">
                <a:latin typeface="Yanone Kaffeesatz"/>
                <a:ea typeface="Yanone Kaffeesatz"/>
                <a:cs typeface="Yanone Kaffeesatz"/>
                <a:sym typeface="Yanone Kaffeesatz"/>
              </a:defRPr>
            </a:lvl7pPr>
            <a:lvl8pPr lvl="7" rtl="0" algn="ctr">
              <a:spcBef>
                <a:spcPts val="1600"/>
              </a:spcBef>
              <a:spcAft>
                <a:spcPts val="0"/>
              </a:spcAft>
              <a:buSzPts val="1800"/>
              <a:buFont typeface="Yanone Kaffeesatz"/>
              <a:buNone/>
              <a:defRPr sz="1800">
                <a:latin typeface="Yanone Kaffeesatz"/>
                <a:ea typeface="Yanone Kaffeesatz"/>
                <a:cs typeface="Yanone Kaffeesatz"/>
                <a:sym typeface="Yanone Kaffeesatz"/>
              </a:defRPr>
            </a:lvl8pPr>
            <a:lvl9pPr lvl="8" rtl="0" algn="ctr">
              <a:spcBef>
                <a:spcPts val="1600"/>
              </a:spcBef>
              <a:spcAft>
                <a:spcPts val="1600"/>
              </a:spcAft>
              <a:buSzPts val="1800"/>
              <a:buFont typeface="Yanone Kaffeesatz"/>
              <a:buNone/>
              <a:defRPr sz="1800">
                <a:latin typeface="Yanone Kaffeesatz"/>
                <a:ea typeface="Yanone Kaffeesatz"/>
                <a:cs typeface="Yanone Kaffeesatz"/>
                <a:sym typeface="Yanone Kaffeesatz"/>
              </a:defRPr>
            </a:lvl9pPr>
          </a:lstStyle>
          <a:p/>
        </p:txBody>
      </p:sp>
      <p:sp>
        <p:nvSpPr>
          <p:cNvPr id="1761" name="Google Shape;1761;p25"/>
          <p:cNvSpPr txBox="1"/>
          <p:nvPr>
            <p:ph idx="4" type="subTitle"/>
          </p:nvPr>
        </p:nvSpPr>
        <p:spPr>
          <a:xfrm>
            <a:off x="1821900" y="1617948"/>
            <a:ext cx="3972300" cy="550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1762" name="Google Shape;1762;p25"/>
          <p:cNvSpPr txBox="1"/>
          <p:nvPr>
            <p:ph idx="5" type="subTitle"/>
          </p:nvPr>
        </p:nvSpPr>
        <p:spPr>
          <a:xfrm>
            <a:off x="3135419" y="2824606"/>
            <a:ext cx="3972300" cy="550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1763" name="Google Shape;1763;p25"/>
          <p:cNvSpPr txBox="1"/>
          <p:nvPr>
            <p:ph idx="6" type="subTitle"/>
          </p:nvPr>
        </p:nvSpPr>
        <p:spPr>
          <a:xfrm>
            <a:off x="4458475" y="4032307"/>
            <a:ext cx="3972300" cy="550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1764" name="Google Shape;1764;p25"/>
          <p:cNvSpPr txBox="1"/>
          <p:nvPr>
            <p:ph type="title"/>
          </p:nvPr>
        </p:nvSpPr>
        <p:spPr>
          <a:xfrm>
            <a:off x="720000" y="445025"/>
            <a:ext cx="7704000" cy="5727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3000"/>
              <a:buNone/>
              <a:defRPr sz="3600">
                <a:solidFill>
                  <a:schemeClr val="lt2"/>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1_1_1_1">
    <p:spTree>
      <p:nvGrpSpPr>
        <p:cNvPr id="1765" name="Shape 1765"/>
        <p:cNvGrpSpPr/>
        <p:nvPr/>
      </p:nvGrpSpPr>
      <p:grpSpPr>
        <a:xfrm>
          <a:off x="0" y="0"/>
          <a:ext cx="0" cy="0"/>
          <a:chOff x="0" y="0"/>
          <a:chExt cx="0" cy="0"/>
        </a:xfrm>
      </p:grpSpPr>
      <p:grpSp>
        <p:nvGrpSpPr>
          <p:cNvPr id="1766" name="Google Shape;1766;p26"/>
          <p:cNvGrpSpPr/>
          <p:nvPr/>
        </p:nvGrpSpPr>
        <p:grpSpPr>
          <a:xfrm>
            <a:off x="-350850" y="815725"/>
            <a:ext cx="701700" cy="705900"/>
            <a:chOff x="6684000" y="3862500"/>
            <a:chExt cx="701700" cy="705900"/>
          </a:xfrm>
        </p:grpSpPr>
        <p:sp>
          <p:nvSpPr>
            <p:cNvPr id="1767" name="Google Shape;1767;p26"/>
            <p:cNvSpPr/>
            <p:nvPr/>
          </p:nvSpPr>
          <p:spPr>
            <a:xfrm>
              <a:off x="6684000" y="4098575"/>
              <a:ext cx="701700" cy="233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26"/>
            <p:cNvSpPr/>
            <p:nvPr/>
          </p:nvSpPr>
          <p:spPr>
            <a:xfrm>
              <a:off x="6918600" y="3862500"/>
              <a:ext cx="234600" cy="70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69" name="Google Shape;1769;p26"/>
          <p:cNvGrpSpPr/>
          <p:nvPr/>
        </p:nvGrpSpPr>
        <p:grpSpPr>
          <a:xfrm>
            <a:off x="3630600" y="4572275"/>
            <a:ext cx="701700" cy="705900"/>
            <a:chOff x="6684000" y="3862500"/>
            <a:chExt cx="701700" cy="705900"/>
          </a:xfrm>
        </p:grpSpPr>
        <p:sp>
          <p:nvSpPr>
            <p:cNvPr id="1770" name="Google Shape;1770;p26"/>
            <p:cNvSpPr/>
            <p:nvPr/>
          </p:nvSpPr>
          <p:spPr>
            <a:xfrm>
              <a:off x="6684000" y="4098575"/>
              <a:ext cx="701700" cy="233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26"/>
            <p:cNvSpPr/>
            <p:nvPr/>
          </p:nvSpPr>
          <p:spPr>
            <a:xfrm>
              <a:off x="6918600" y="3862500"/>
              <a:ext cx="234600" cy="70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72" name="Google Shape;1772;p26"/>
          <p:cNvGrpSpPr/>
          <p:nvPr/>
        </p:nvGrpSpPr>
        <p:grpSpPr>
          <a:xfrm>
            <a:off x="-92602" y="-87425"/>
            <a:ext cx="9236363" cy="5230400"/>
            <a:chOff x="-92602" y="-87425"/>
            <a:chExt cx="9236363" cy="5230400"/>
          </a:xfrm>
        </p:grpSpPr>
        <p:grpSp>
          <p:nvGrpSpPr>
            <p:cNvPr id="1773" name="Google Shape;1773;p26"/>
            <p:cNvGrpSpPr/>
            <p:nvPr/>
          </p:nvGrpSpPr>
          <p:grpSpPr>
            <a:xfrm>
              <a:off x="-92602" y="102654"/>
              <a:ext cx="9236363" cy="4942725"/>
              <a:chOff x="3913600" y="56400"/>
              <a:chExt cx="5230400" cy="4942725"/>
            </a:xfrm>
          </p:grpSpPr>
          <p:sp>
            <p:nvSpPr>
              <p:cNvPr id="1774" name="Google Shape;1774;p26"/>
              <p:cNvSpPr/>
              <p:nvPr/>
            </p:nvSpPr>
            <p:spPr>
              <a:xfrm>
                <a:off x="3913600" y="3805925"/>
                <a:ext cx="5230400" cy="23575"/>
              </a:xfrm>
              <a:custGeom>
                <a:rect b="b" l="l" r="r" t="t"/>
                <a:pathLst>
                  <a:path extrusionOk="0" h="943" w="209216">
                    <a:moveTo>
                      <a:pt x="0" y="0"/>
                    </a:moveTo>
                    <a:lnTo>
                      <a:pt x="209215" y="0"/>
                    </a:lnTo>
                    <a:lnTo>
                      <a:pt x="209215" y="942"/>
                    </a:lnTo>
                    <a:lnTo>
                      <a:pt x="0" y="942"/>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26"/>
              <p:cNvSpPr/>
              <p:nvPr/>
            </p:nvSpPr>
            <p:spPr>
              <a:xfrm>
                <a:off x="3913600" y="3571050"/>
                <a:ext cx="5230400" cy="23575"/>
              </a:xfrm>
              <a:custGeom>
                <a:rect b="b" l="l" r="r" t="t"/>
                <a:pathLst>
                  <a:path extrusionOk="0" h="943" w="209216">
                    <a:moveTo>
                      <a:pt x="0" y="1"/>
                    </a:moveTo>
                    <a:lnTo>
                      <a:pt x="209215" y="1"/>
                    </a:lnTo>
                    <a:lnTo>
                      <a:pt x="209215" y="942"/>
                    </a:lnTo>
                    <a:lnTo>
                      <a:pt x="0" y="942"/>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26"/>
              <p:cNvSpPr/>
              <p:nvPr/>
            </p:nvSpPr>
            <p:spPr>
              <a:xfrm>
                <a:off x="3913600" y="3336700"/>
                <a:ext cx="5230400" cy="23575"/>
              </a:xfrm>
              <a:custGeom>
                <a:rect b="b" l="l" r="r" t="t"/>
                <a:pathLst>
                  <a:path extrusionOk="0" h="943" w="209216">
                    <a:moveTo>
                      <a:pt x="0" y="1"/>
                    </a:moveTo>
                    <a:lnTo>
                      <a:pt x="209215" y="1"/>
                    </a:lnTo>
                    <a:lnTo>
                      <a:pt x="209215" y="943"/>
                    </a:lnTo>
                    <a:lnTo>
                      <a:pt x="0" y="943"/>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26"/>
              <p:cNvSpPr/>
              <p:nvPr/>
            </p:nvSpPr>
            <p:spPr>
              <a:xfrm>
                <a:off x="3913600" y="3101850"/>
                <a:ext cx="5230400" cy="23550"/>
              </a:xfrm>
              <a:custGeom>
                <a:rect b="b" l="l" r="r" t="t"/>
                <a:pathLst>
                  <a:path extrusionOk="0" h="942" w="209216">
                    <a:moveTo>
                      <a:pt x="0" y="0"/>
                    </a:moveTo>
                    <a:lnTo>
                      <a:pt x="209215" y="0"/>
                    </a:lnTo>
                    <a:lnTo>
                      <a:pt x="209215" y="942"/>
                    </a:lnTo>
                    <a:lnTo>
                      <a:pt x="0" y="942"/>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26"/>
              <p:cNvSpPr/>
              <p:nvPr/>
            </p:nvSpPr>
            <p:spPr>
              <a:xfrm>
                <a:off x="3913600" y="2867500"/>
                <a:ext cx="5230400" cy="23575"/>
              </a:xfrm>
              <a:custGeom>
                <a:rect b="b" l="l" r="r" t="t"/>
                <a:pathLst>
                  <a:path extrusionOk="0" h="943" w="209216">
                    <a:moveTo>
                      <a:pt x="0" y="1"/>
                    </a:moveTo>
                    <a:lnTo>
                      <a:pt x="209215" y="1"/>
                    </a:lnTo>
                    <a:lnTo>
                      <a:pt x="209215" y="942"/>
                    </a:lnTo>
                    <a:lnTo>
                      <a:pt x="0" y="942"/>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26"/>
              <p:cNvSpPr/>
              <p:nvPr/>
            </p:nvSpPr>
            <p:spPr>
              <a:xfrm>
                <a:off x="3913600" y="2633150"/>
                <a:ext cx="5230400" cy="23575"/>
              </a:xfrm>
              <a:custGeom>
                <a:rect b="b" l="l" r="r" t="t"/>
                <a:pathLst>
                  <a:path extrusionOk="0" h="943" w="209216">
                    <a:moveTo>
                      <a:pt x="0" y="1"/>
                    </a:moveTo>
                    <a:lnTo>
                      <a:pt x="209215" y="1"/>
                    </a:lnTo>
                    <a:lnTo>
                      <a:pt x="209215" y="942"/>
                    </a:lnTo>
                    <a:lnTo>
                      <a:pt x="0" y="942"/>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26"/>
              <p:cNvSpPr/>
              <p:nvPr/>
            </p:nvSpPr>
            <p:spPr>
              <a:xfrm>
                <a:off x="3913600" y="2398800"/>
                <a:ext cx="5230400" cy="23575"/>
              </a:xfrm>
              <a:custGeom>
                <a:rect b="b" l="l" r="r" t="t"/>
                <a:pathLst>
                  <a:path extrusionOk="0" h="943" w="209216">
                    <a:moveTo>
                      <a:pt x="0" y="1"/>
                    </a:moveTo>
                    <a:lnTo>
                      <a:pt x="209215" y="1"/>
                    </a:lnTo>
                    <a:lnTo>
                      <a:pt x="209215" y="943"/>
                    </a:lnTo>
                    <a:lnTo>
                      <a:pt x="0" y="943"/>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26"/>
              <p:cNvSpPr/>
              <p:nvPr/>
            </p:nvSpPr>
            <p:spPr>
              <a:xfrm>
                <a:off x="3913600" y="2163950"/>
                <a:ext cx="5230400" cy="23550"/>
              </a:xfrm>
              <a:custGeom>
                <a:rect b="b" l="l" r="r" t="t"/>
                <a:pathLst>
                  <a:path extrusionOk="0" h="942" w="209216">
                    <a:moveTo>
                      <a:pt x="0" y="0"/>
                    </a:moveTo>
                    <a:lnTo>
                      <a:pt x="209215" y="0"/>
                    </a:lnTo>
                    <a:lnTo>
                      <a:pt x="209215" y="942"/>
                    </a:lnTo>
                    <a:lnTo>
                      <a:pt x="0" y="942"/>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26"/>
              <p:cNvSpPr/>
              <p:nvPr/>
            </p:nvSpPr>
            <p:spPr>
              <a:xfrm>
                <a:off x="3913600" y="1929600"/>
                <a:ext cx="5230400" cy="23575"/>
              </a:xfrm>
              <a:custGeom>
                <a:rect b="b" l="l" r="r" t="t"/>
                <a:pathLst>
                  <a:path extrusionOk="0" h="943" w="209216">
                    <a:moveTo>
                      <a:pt x="0" y="0"/>
                    </a:moveTo>
                    <a:lnTo>
                      <a:pt x="209215" y="0"/>
                    </a:lnTo>
                    <a:lnTo>
                      <a:pt x="209215" y="942"/>
                    </a:lnTo>
                    <a:lnTo>
                      <a:pt x="0" y="942"/>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26"/>
              <p:cNvSpPr/>
              <p:nvPr/>
            </p:nvSpPr>
            <p:spPr>
              <a:xfrm>
                <a:off x="3913600" y="1695250"/>
                <a:ext cx="5230400" cy="23575"/>
              </a:xfrm>
              <a:custGeom>
                <a:rect b="b" l="l" r="r" t="t"/>
                <a:pathLst>
                  <a:path extrusionOk="0" h="943" w="209216">
                    <a:moveTo>
                      <a:pt x="0" y="1"/>
                    </a:moveTo>
                    <a:lnTo>
                      <a:pt x="209215" y="1"/>
                    </a:lnTo>
                    <a:lnTo>
                      <a:pt x="209215" y="942"/>
                    </a:lnTo>
                    <a:lnTo>
                      <a:pt x="0" y="942"/>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26"/>
              <p:cNvSpPr/>
              <p:nvPr/>
            </p:nvSpPr>
            <p:spPr>
              <a:xfrm>
                <a:off x="3913600" y="1460375"/>
                <a:ext cx="5230400" cy="23575"/>
              </a:xfrm>
              <a:custGeom>
                <a:rect b="b" l="l" r="r" t="t"/>
                <a:pathLst>
                  <a:path extrusionOk="0" h="943" w="209216">
                    <a:moveTo>
                      <a:pt x="0" y="1"/>
                    </a:moveTo>
                    <a:lnTo>
                      <a:pt x="209215" y="1"/>
                    </a:lnTo>
                    <a:lnTo>
                      <a:pt x="209215" y="943"/>
                    </a:lnTo>
                    <a:lnTo>
                      <a:pt x="0" y="943"/>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26"/>
              <p:cNvSpPr/>
              <p:nvPr/>
            </p:nvSpPr>
            <p:spPr>
              <a:xfrm>
                <a:off x="3913600" y="1226050"/>
                <a:ext cx="5230400" cy="23550"/>
              </a:xfrm>
              <a:custGeom>
                <a:rect b="b" l="l" r="r" t="t"/>
                <a:pathLst>
                  <a:path extrusionOk="0" h="942" w="209216">
                    <a:moveTo>
                      <a:pt x="0" y="0"/>
                    </a:moveTo>
                    <a:lnTo>
                      <a:pt x="209215" y="0"/>
                    </a:lnTo>
                    <a:lnTo>
                      <a:pt x="209215" y="942"/>
                    </a:lnTo>
                    <a:lnTo>
                      <a:pt x="0" y="942"/>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26"/>
              <p:cNvSpPr/>
              <p:nvPr/>
            </p:nvSpPr>
            <p:spPr>
              <a:xfrm>
                <a:off x="3913600" y="4976075"/>
                <a:ext cx="5230400" cy="23050"/>
              </a:xfrm>
              <a:custGeom>
                <a:rect b="b" l="l" r="r" t="t"/>
                <a:pathLst>
                  <a:path extrusionOk="0" h="922" w="209216">
                    <a:moveTo>
                      <a:pt x="0" y="1"/>
                    </a:moveTo>
                    <a:lnTo>
                      <a:pt x="209215" y="1"/>
                    </a:lnTo>
                    <a:lnTo>
                      <a:pt x="209215" y="921"/>
                    </a:lnTo>
                    <a:lnTo>
                      <a:pt x="0" y="92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26"/>
              <p:cNvSpPr/>
              <p:nvPr/>
            </p:nvSpPr>
            <p:spPr>
              <a:xfrm>
                <a:off x="3913600" y="4741725"/>
                <a:ext cx="5230400" cy="23050"/>
              </a:xfrm>
              <a:custGeom>
                <a:rect b="b" l="l" r="r" t="t"/>
                <a:pathLst>
                  <a:path extrusionOk="0" h="922" w="209216">
                    <a:moveTo>
                      <a:pt x="0" y="1"/>
                    </a:moveTo>
                    <a:lnTo>
                      <a:pt x="209215" y="1"/>
                    </a:lnTo>
                    <a:lnTo>
                      <a:pt x="209215" y="921"/>
                    </a:lnTo>
                    <a:lnTo>
                      <a:pt x="0" y="92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26"/>
              <p:cNvSpPr/>
              <p:nvPr/>
            </p:nvSpPr>
            <p:spPr>
              <a:xfrm>
                <a:off x="3913600" y="4507900"/>
                <a:ext cx="5230400" cy="23050"/>
              </a:xfrm>
              <a:custGeom>
                <a:rect b="b" l="l" r="r" t="t"/>
                <a:pathLst>
                  <a:path extrusionOk="0" h="922" w="209216">
                    <a:moveTo>
                      <a:pt x="0" y="1"/>
                    </a:moveTo>
                    <a:lnTo>
                      <a:pt x="209215" y="1"/>
                    </a:lnTo>
                    <a:lnTo>
                      <a:pt x="209215" y="922"/>
                    </a:lnTo>
                    <a:lnTo>
                      <a:pt x="0" y="922"/>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26"/>
              <p:cNvSpPr/>
              <p:nvPr/>
            </p:nvSpPr>
            <p:spPr>
              <a:xfrm>
                <a:off x="3913600" y="4274625"/>
                <a:ext cx="5230400" cy="22500"/>
              </a:xfrm>
              <a:custGeom>
                <a:rect b="b" l="l" r="r" t="t"/>
                <a:pathLst>
                  <a:path extrusionOk="0" h="900" w="209216">
                    <a:moveTo>
                      <a:pt x="0" y="0"/>
                    </a:moveTo>
                    <a:lnTo>
                      <a:pt x="209215" y="0"/>
                    </a:lnTo>
                    <a:lnTo>
                      <a:pt x="209215" y="900"/>
                    </a:lnTo>
                    <a:lnTo>
                      <a:pt x="0" y="90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26"/>
              <p:cNvSpPr/>
              <p:nvPr/>
            </p:nvSpPr>
            <p:spPr>
              <a:xfrm>
                <a:off x="3913600" y="4040275"/>
                <a:ext cx="5230400" cy="23025"/>
              </a:xfrm>
              <a:custGeom>
                <a:rect b="b" l="l" r="r" t="t"/>
                <a:pathLst>
                  <a:path extrusionOk="0" h="921" w="209216">
                    <a:moveTo>
                      <a:pt x="0" y="0"/>
                    </a:moveTo>
                    <a:lnTo>
                      <a:pt x="209215" y="0"/>
                    </a:lnTo>
                    <a:lnTo>
                      <a:pt x="209215" y="921"/>
                    </a:lnTo>
                    <a:lnTo>
                      <a:pt x="0" y="92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26"/>
              <p:cNvSpPr/>
              <p:nvPr/>
            </p:nvSpPr>
            <p:spPr>
              <a:xfrm>
                <a:off x="3913600" y="992225"/>
                <a:ext cx="5230400" cy="23025"/>
              </a:xfrm>
              <a:custGeom>
                <a:rect b="b" l="l" r="r" t="t"/>
                <a:pathLst>
                  <a:path extrusionOk="0" h="921" w="209216">
                    <a:moveTo>
                      <a:pt x="0" y="0"/>
                    </a:moveTo>
                    <a:lnTo>
                      <a:pt x="209215" y="0"/>
                    </a:lnTo>
                    <a:lnTo>
                      <a:pt x="209215" y="921"/>
                    </a:lnTo>
                    <a:lnTo>
                      <a:pt x="0" y="92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26"/>
              <p:cNvSpPr/>
              <p:nvPr/>
            </p:nvSpPr>
            <p:spPr>
              <a:xfrm>
                <a:off x="3913600" y="757875"/>
                <a:ext cx="5230400" cy="23050"/>
              </a:xfrm>
              <a:custGeom>
                <a:rect b="b" l="l" r="r" t="t"/>
                <a:pathLst>
                  <a:path extrusionOk="0" h="922" w="209216">
                    <a:moveTo>
                      <a:pt x="0" y="1"/>
                    </a:moveTo>
                    <a:lnTo>
                      <a:pt x="209215" y="1"/>
                    </a:lnTo>
                    <a:lnTo>
                      <a:pt x="209215" y="921"/>
                    </a:lnTo>
                    <a:lnTo>
                      <a:pt x="0" y="92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26"/>
              <p:cNvSpPr/>
              <p:nvPr/>
            </p:nvSpPr>
            <p:spPr>
              <a:xfrm>
                <a:off x="3913600" y="524050"/>
                <a:ext cx="5230400" cy="23050"/>
              </a:xfrm>
              <a:custGeom>
                <a:rect b="b" l="l" r="r" t="t"/>
                <a:pathLst>
                  <a:path extrusionOk="0" h="922" w="209216">
                    <a:moveTo>
                      <a:pt x="0" y="1"/>
                    </a:moveTo>
                    <a:lnTo>
                      <a:pt x="209215" y="1"/>
                    </a:lnTo>
                    <a:lnTo>
                      <a:pt x="209215" y="921"/>
                    </a:lnTo>
                    <a:lnTo>
                      <a:pt x="0" y="92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26"/>
              <p:cNvSpPr/>
              <p:nvPr/>
            </p:nvSpPr>
            <p:spPr>
              <a:xfrm>
                <a:off x="3913600" y="290225"/>
                <a:ext cx="5230400" cy="23050"/>
              </a:xfrm>
              <a:custGeom>
                <a:rect b="b" l="l" r="r" t="t"/>
                <a:pathLst>
                  <a:path extrusionOk="0" h="922" w="209216">
                    <a:moveTo>
                      <a:pt x="0" y="1"/>
                    </a:moveTo>
                    <a:lnTo>
                      <a:pt x="209215" y="1"/>
                    </a:lnTo>
                    <a:lnTo>
                      <a:pt x="209215" y="921"/>
                    </a:lnTo>
                    <a:lnTo>
                      <a:pt x="0" y="92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26"/>
              <p:cNvSpPr/>
              <p:nvPr/>
            </p:nvSpPr>
            <p:spPr>
              <a:xfrm>
                <a:off x="3913600" y="56400"/>
                <a:ext cx="5230400" cy="23050"/>
              </a:xfrm>
              <a:custGeom>
                <a:rect b="b" l="l" r="r" t="t"/>
                <a:pathLst>
                  <a:path extrusionOk="0" h="922" w="209216">
                    <a:moveTo>
                      <a:pt x="0" y="1"/>
                    </a:moveTo>
                    <a:lnTo>
                      <a:pt x="209215" y="1"/>
                    </a:lnTo>
                    <a:lnTo>
                      <a:pt x="209215" y="922"/>
                    </a:lnTo>
                    <a:lnTo>
                      <a:pt x="0" y="922"/>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96" name="Google Shape;1796;p26"/>
            <p:cNvGrpSpPr/>
            <p:nvPr/>
          </p:nvGrpSpPr>
          <p:grpSpPr>
            <a:xfrm>
              <a:off x="108223" y="-87425"/>
              <a:ext cx="8931123" cy="5230400"/>
              <a:chOff x="32023" y="-87425"/>
              <a:chExt cx="8931123" cy="5230400"/>
            </a:xfrm>
          </p:grpSpPr>
          <p:grpSp>
            <p:nvGrpSpPr>
              <p:cNvPr id="1797" name="Google Shape;1797;p26"/>
              <p:cNvGrpSpPr/>
              <p:nvPr/>
            </p:nvGrpSpPr>
            <p:grpSpPr>
              <a:xfrm>
                <a:off x="4020421" y="-87425"/>
                <a:ext cx="4942725" cy="5230400"/>
                <a:chOff x="4057425" y="-87425"/>
                <a:chExt cx="4942725" cy="5230400"/>
              </a:xfrm>
            </p:grpSpPr>
            <p:sp>
              <p:nvSpPr>
                <p:cNvPr id="1798" name="Google Shape;1798;p26"/>
                <p:cNvSpPr/>
                <p:nvPr/>
              </p:nvSpPr>
              <p:spPr>
                <a:xfrm>
                  <a:off x="7806950" y="-87425"/>
                  <a:ext cx="23575" cy="5230400"/>
                </a:xfrm>
                <a:custGeom>
                  <a:rect b="b" l="l" r="r" t="t"/>
                  <a:pathLst>
                    <a:path extrusionOk="0" h="209216" w="943">
                      <a:moveTo>
                        <a:pt x="0" y="0"/>
                      </a:moveTo>
                      <a:lnTo>
                        <a:pt x="942" y="0"/>
                      </a:lnTo>
                      <a:lnTo>
                        <a:pt x="942"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26"/>
                <p:cNvSpPr/>
                <p:nvPr/>
              </p:nvSpPr>
              <p:spPr>
                <a:xfrm>
                  <a:off x="7572075" y="-87425"/>
                  <a:ext cx="23575" cy="5230400"/>
                </a:xfrm>
                <a:custGeom>
                  <a:rect b="b" l="l" r="r" t="t"/>
                  <a:pathLst>
                    <a:path extrusionOk="0" h="209216" w="943">
                      <a:moveTo>
                        <a:pt x="1" y="0"/>
                      </a:moveTo>
                      <a:lnTo>
                        <a:pt x="942" y="0"/>
                      </a:lnTo>
                      <a:lnTo>
                        <a:pt x="942"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26"/>
                <p:cNvSpPr/>
                <p:nvPr/>
              </p:nvSpPr>
              <p:spPr>
                <a:xfrm>
                  <a:off x="7337725" y="-87425"/>
                  <a:ext cx="23575" cy="5230400"/>
                </a:xfrm>
                <a:custGeom>
                  <a:rect b="b" l="l" r="r" t="t"/>
                  <a:pathLst>
                    <a:path extrusionOk="0" h="209216" w="943">
                      <a:moveTo>
                        <a:pt x="1" y="0"/>
                      </a:moveTo>
                      <a:lnTo>
                        <a:pt x="943" y="0"/>
                      </a:lnTo>
                      <a:lnTo>
                        <a:pt x="943"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26"/>
                <p:cNvSpPr/>
                <p:nvPr/>
              </p:nvSpPr>
              <p:spPr>
                <a:xfrm>
                  <a:off x="7102875" y="-87425"/>
                  <a:ext cx="23550" cy="5230400"/>
                </a:xfrm>
                <a:custGeom>
                  <a:rect b="b" l="l" r="r" t="t"/>
                  <a:pathLst>
                    <a:path extrusionOk="0" h="209216" w="942">
                      <a:moveTo>
                        <a:pt x="0" y="0"/>
                      </a:moveTo>
                      <a:lnTo>
                        <a:pt x="942" y="0"/>
                      </a:lnTo>
                      <a:lnTo>
                        <a:pt x="942"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26"/>
                <p:cNvSpPr/>
                <p:nvPr/>
              </p:nvSpPr>
              <p:spPr>
                <a:xfrm>
                  <a:off x="6868525" y="-87425"/>
                  <a:ext cx="23575" cy="5230400"/>
                </a:xfrm>
                <a:custGeom>
                  <a:rect b="b" l="l" r="r" t="t"/>
                  <a:pathLst>
                    <a:path extrusionOk="0" h="209216" w="943">
                      <a:moveTo>
                        <a:pt x="1" y="0"/>
                      </a:moveTo>
                      <a:lnTo>
                        <a:pt x="942" y="0"/>
                      </a:lnTo>
                      <a:lnTo>
                        <a:pt x="942"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26"/>
                <p:cNvSpPr/>
                <p:nvPr/>
              </p:nvSpPr>
              <p:spPr>
                <a:xfrm>
                  <a:off x="6634175" y="-87425"/>
                  <a:ext cx="23575" cy="5230400"/>
                </a:xfrm>
                <a:custGeom>
                  <a:rect b="b" l="l" r="r" t="t"/>
                  <a:pathLst>
                    <a:path extrusionOk="0" h="209216" w="943">
                      <a:moveTo>
                        <a:pt x="1" y="0"/>
                      </a:moveTo>
                      <a:lnTo>
                        <a:pt x="942" y="0"/>
                      </a:lnTo>
                      <a:lnTo>
                        <a:pt x="942"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26"/>
                <p:cNvSpPr/>
                <p:nvPr/>
              </p:nvSpPr>
              <p:spPr>
                <a:xfrm>
                  <a:off x="6399825" y="-87425"/>
                  <a:ext cx="23575" cy="5230400"/>
                </a:xfrm>
                <a:custGeom>
                  <a:rect b="b" l="l" r="r" t="t"/>
                  <a:pathLst>
                    <a:path extrusionOk="0" h="209216" w="943">
                      <a:moveTo>
                        <a:pt x="1" y="0"/>
                      </a:moveTo>
                      <a:lnTo>
                        <a:pt x="943" y="0"/>
                      </a:lnTo>
                      <a:lnTo>
                        <a:pt x="943"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26"/>
                <p:cNvSpPr/>
                <p:nvPr/>
              </p:nvSpPr>
              <p:spPr>
                <a:xfrm>
                  <a:off x="6164975" y="-87425"/>
                  <a:ext cx="23550" cy="5230400"/>
                </a:xfrm>
                <a:custGeom>
                  <a:rect b="b" l="l" r="r" t="t"/>
                  <a:pathLst>
                    <a:path extrusionOk="0" h="209216" w="942">
                      <a:moveTo>
                        <a:pt x="0" y="0"/>
                      </a:moveTo>
                      <a:lnTo>
                        <a:pt x="942" y="0"/>
                      </a:lnTo>
                      <a:lnTo>
                        <a:pt x="942"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26"/>
                <p:cNvSpPr/>
                <p:nvPr/>
              </p:nvSpPr>
              <p:spPr>
                <a:xfrm>
                  <a:off x="5930625" y="-87425"/>
                  <a:ext cx="23575" cy="5230400"/>
                </a:xfrm>
                <a:custGeom>
                  <a:rect b="b" l="l" r="r" t="t"/>
                  <a:pathLst>
                    <a:path extrusionOk="0" h="209216" w="943">
                      <a:moveTo>
                        <a:pt x="0" y="0"/>
                      </a:moveTo>
                      <a:lnTo>
                        <a:pt x="942" y="0"/>
                      </a:lnTo>
                      <a:lnTo>
                        <a:pt x="942"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26"/>
                <p:cNvSpPr/>
                <p:nvPr/>
              </p:nvSpPr>
              <p:spPr>
                <a:xfrm>
                  <a:off x="5696275" y="-87425"/>
                  <a:ext cx="23575" cy="5230400"/>
                </a:xfrm>
                <a:custGeom>
                  <a:rect b="b" l="l" r="r" t="t"/>
                  <a:pathLst>
                    <a:path extrusionOk="0" h="209216" w="943">
                      <a:moveTo>
                        <a:pt x="1" y="0"/>
                      </a:moveTo>
                      <a:lnTo>
                        <a:pt x="942" y="0"/>
                      </a:lnTo>
                      <a:lnTo>
                        <a:pt x="942"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26"/>
                <p:cNvSpPr/>
                <p:nvPr/>
              </p:nvSpPr>
              <p:spPr>
                <a:xfrm>
                  <a:off x="5461400" y="-87425"/>
                  <a:ext cx="23575" cy="5230400"/>
                </a:xfrm>
                <a:custGeom>
                  <a:rect b="b" l="l" r="r" t="t"/>
                  <a:pathLst>
                    <a:path extrusionOk="0" h="209216" w="943">
                      <a:moveTo>
                        <a:pt x="1" y="0"/>
                      </a:moveTo>
                      <a:lnTo>
                        <a:pt x="943" y="0"/>
                      </a:lnTo>
                      <a:lnTo>
                        <a:pt x="943"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26"/>
                <p:cNvSpPr/>
                <p:nvPr/>
              </p:nvSpPr>
              <p:spPr>
                <a:xfrm>
                  <a:off x="5227075" y="-87425"/>
                  <a:ext cx="23550" cy="5230400"/>
                </a:xfrm>
                <a:custGeom>
                  <a:rect b="b" l="l" r="r" t="t"/>
                  <a:pathLst>
                    <a:path extrusionOk="0" h="209216" w="942">
                      <a:moveTo>
                        <a:pt x="0" y="0"/>
                      </a:moveTo>
                      <a:lnTo>
                        <a:pt x="942" y="0"/>
                      </a:lnTo>
                      <a:lnTo>
                        <a:pt x="942"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26"/>
                <p:cNvSpPr/>
                <p:nvPr/>
              </p:nvSpPr>
              <p:spPr>
                <a:xfrm>
                  <a:off x="8977100" y="-87425"/>
                  <a:ext cx="23050" cy="5230400"/>
                </a:xfrm>
                <a:custGeom>
                  <a:rect b="b" l="l" r="r" t="t"/>
                  <a:pathLst>
                    <a:path extrusionOk="0" h="209216" w="922">
                      <a:moveTo>
                        <a:pt x="1" y="0"/>
                      </a:moveTo>
                      <a:lnTo>
                        <a:pt x="921" y="0"/>
                      </a:lnTo>
                      <a:lnTo>
                        <a:pt x="921"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26"/>
                <p:cNvSpPr/>
                <p:nvPr/>
              </p:nvSpPr>
              <p:spPr>
                <a:xfrm>
                  <a:off x="8742750" y="-87425"/>
                  <a:ext cx="23050" cy="5230400"/>
                </a:xfrm>
                <a:custGeom>
                  <a:rect b="b" l="l" r="r" t="t"/>
                  <a:pathLst>
                    <a:path extrusionOk="0" h="209216" w="922">
                      <a:moveTo>
                        <a:pt x="1" y="0"/>
                      </a:moveTo>
                      <a:lnTo>
                        <a:pt x="921" y="0"/>
                      </a:lnTo>
                      <a:lnTo>
                        <a:pt x="921"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26"/>
                <p:cNvSpPr/>
                <p:nvPr/>
              </p:nvSpPr>
              <p:spPr>
                <a:xfrm>
                  <a:off x="8508925" y="-87425"/>
                  <a:ext cx="23050" cy="5230400"/>
                </a:xfrm>
                <a:custGeom>
                  <a:rect b="b" l="l" r="r" t="t"/>
                  <a:pathLst>
                    <a:path extrusionOk="0" h="209216" w="922">
                      <a:moveTo>
                        <a:pt x="1" y="0"/>
                      </a:moveTo>
                      <a:lnTo>
                        <a:pt x="922" y="0"/>
                      </a:lnTo>
                      <a:lnTo>
                        <a:pt x="922"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26"/>
                <p:cNvSpPr/>
                <p:nvPr/>
              </p:nvSpPr>
              <p:spPr>
                <a:xfrm>
                  <a:off x="8275650" y="-87425"/>
                  <a:ext cx="22500" cy="5230400"/>
                </a:xfrm>
                <a:custGeom>
                  <a:rect b="b" l="l" r="r" t="t"/>
                  <a:pathLst>
                    <a:path extrusionOk="0" h="209216" w="900">
                      <a:moveTo>
                        <a:pt x="0" y="0"/>
                      </a:moveTo>
                      <a:lnTo>
                        <a:pt x="900" y="0"/>
                      </a:lnTo>
                      <a:lnTo>
                        <a:pt x="900"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26"/>
                <p:cNvSpPr/>
                <p:nvPr/>
              </p:nvSpPr>
              <p:spPr>
                <a:xfrm>
                  <a:off x="8041300" y="-87425"/>
                  <a:ext cx="23025" cy="5230400"/>
                </a:xfrm>
                <a:custGeom>
                  <a:rect b="b" l="l" r="r" t="t"/>
                  <a:pathLst>
                    <a:path extrusionOk="0" h="209216" w="921">
                      <a:moveTo>
                        <a:pt x="0" y="0"/>
                      </a:moveTo>
                      <a:lnTo>
                        <a:pt x="921" y="0"/>
                      </a:lnTo>
                      <a:lnTo>
                        <a:pt x="921"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26"/>
                <p:cNvSpPr/>
                <p:nvPr/>
              </p:nvSpPr>
              <p:spPr>
                <a:xfrm>
                  <a:off x="4993250" y="-87425"/>
                  <a:ext cx="23025" cy="5230400"/>
                </a:xfrm>
                <a:custGeom>
                  <a:rect b="b" l="l" r="r" t="t"/>
                  <a:pathLst>
                    <a:path extrusionOk="0" h="209216" w="921">
                      <a:moveTo>
                        <a:pt x="0" y="0"/>
                      </a:moveTo>
                      <a:lnTo>
                        <a:pt x="921" y="0"/>
                      </a:lnTo>
                      <a:lnTo>
                        <a:pt x="921"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26"/>
                <p:cNvSpPr/>
                <p:nvPr/>
              </p:nvSpPr>
              <p:spPr>
                <a:xfrm>
                  <a:off x="4758900" y="-87425"/>
                  <a:ext cx="23050" cy="5230400"/>
                </a:xfrm>
                <a:custGeom>
                  <a:rect b="b" l="l" r="r" t="t"/>
                  <a:pathLst>
                    <a:path extrusionOk="0" h="209216" w="922">
                      <a:moveTo>
                        <a:pt x="1" y="0"/>
                      </a:moveTo>
                      <a:lnTo>
                        <a:pt x="921" y="0"/>
                      </a:lnTo>
                      <a:lnTo>
                        <a:pt x="921"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26"/>
                <p:cNvSpPr/>
                <p:nvPr/>
              </p:nvSpPr>
              <p:spPr>
                <a:xfrm>
                  <a:off x="4525075" y="-87425"/>
                  <a:ext cx="23050" cy="5230400"/>
                </a:xfrm>
                <a:custGeom>
                  <a:rect b="b" l="l" r="r" t="t"/>
                  <a:pathLst>
                    <a:path extrusionOk="0" h="209216" w="922">
                      <a:moveTo>
                        <a:pt x="1" y="0"/>
                      </a:moveTo>
                      <a:lnTo>
                        <a:pt x="921" y="0"/>
                      </a:lnTo>
                      <a:lnTo>
                        <a:pt x="921"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26"/>
                <p:cNvSpPr/>
                <p:nvPr/>
              </p:nvSpPr>
              <p:spPr>
                <a:xfrm>
                  <a:off x="4291250" y="-87425"/>
                  <a:ext cx="23050" cy="5230400"/>
                </a:xfrm>
                <a:custGeom>
                  <a:rect b="b" l="l" r="r" t="t"/>
                  <a:pathLst>
                    <a:path extrusionOk="0" h="209216" w="922">
                      <a:moveTo>
                        <a:pt x="1" y="0"/>
                      </a:moveTo>
                      <a:lnTo>
                        <a:pt x="921" y="0"/>
                      </a:lnTo>
                      <a:lnTo>
                        <a:pt x="921"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26"/>
                <p:cNvSpPr/>
                <p:nvPr/>
              </p:nvSpPr>
              <p:spPr>
                <a:xfrm>
                  <a:off x="4057425" y="-87425"/>
                  <a:ext cx="23050" cy="5230400"/>
                </a:xfrm>
                <a:custGeom>
                  <a:rect b="b" l="l" r="r" t="t"/>
                  <a:pathLst>
                    <a:path extrusionOk="0" h="209216" w="922">
                      <a:moveTo>
                        <a:pt x="1" y="0"/>
                      </a:moveTo>
                      <a:lnTo>
                        <a:pt x="922" y="0"/>
                      </a:lnTo>
                      <a:lnTo>
                        <a:pt x="922"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20" name="Google Shape;1820;p26"/>
              <p:cNvGrpSpPr/>
              <p:nvPr/>
            </p:nvGrpSpPr>
            <p:grpSpPr>
              <a:xfrm>
                <a:off x="32023" y="-87425"/>
                <a:ext cx="3772550" cy="5230400"/>
                <a:chOff x="4993250" y="-87425"/>
                <a:chExt cx="3772550" cy="5230400"/>
              </a:xfrm>
            </p:grpSpPr>
            <p:sp>
              <p:nvSpPr>
                <p:cNvPr id="1821" name="Google Shape;1821;p26"/>
                <p:cNvSpPr/>
                <p:nvPr/>
              </p:nvSpPr>
              <p:spPr>
                <a:xfrm>
                  <a:off x="7806950" y="-87425"/>
                  <a:ext cx="23575" cy="5230400"/>
                </a:xfrm>
                <a:custGeom>
                  <a:rect b="b" l="l" r="r" t="t"/>
                  <a:pathLst>
                    <a:path extrusionOk="0" h="209216" w="943">
                      <a:moveTo>
                        <a:pt x="0" y="0"/>
                      </a:moveTo>
                      <a:lnTo>
                        <a:pt x="942" y="0"/>
                      </a:lnTo>
                      <a:lnTo>
                        <a:pt x="942"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26"/>
                <p:cNvSpPr/>
                <p:nvPr/>
              </p:nvSpPr>
              <p:spPr>
                <a:xfrm>
                  <a:off x="7572075" y="-87425"/>
                  <a:ext cx="23575" cy="5230400"/>
                </a:xfrm>
                <a:custGeom>
                  <a:rect b="b" l="l" r="r" t="t"/>
                  <a:pathLst>
                    <a:path extrusionOk="0" h="209216" w="943">
                      <a:moveTo>
                        <a:pt x="1" y="0"/>
                      </a:moveTo>
                      <a:lnTo>
                        <a:pt x="942" y="0"/>
                      </a:lnTo>
                      <a:lnTo>
                        <a:pt x="942"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26"/>
                <p:cNvSpPr/>
                <p:nvPr/>
              </p:nvSpPr>
              <p:spPr>
                <a:xfrm>
                  <a:off x="7337725" y="-87425"/>
                  <a:ext cx="23575" cy="5230400"/>
                </a:xfrm>
                <a:custGeom>
                  <a:rect b="b" l="l" r="r" t="t"/>
                  <a:pathLst>
                    <a:path extrusionOk="0" h="209216" w="943">
                      <a:moveTo>
                        <a:pt x="1" y="0"/>
                      </a:moveTo>
                      <a:lnTo>
                        <a:pt x="943" y="0"/>
                      </a:lnTo>
                      <a:lnTo>
                        <a:pt x="943"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26"/>
                <p:cNvSpPr/>
                <p:nvPr/>
              </p:nvSpPr>
              <p:spPr>
                <a:xfrm>
                  <a:off x="7102875" y="-87425"/>
                  <a:ext cx="23550" cy="5230400"/>
                </a:xfrm>
                <a:custGeom>
                  <a:rect b="b" l="l" r="r" t="t"/>
                  <a:pathLst>
                    <a:path extrusionOk="0" h="209216" w="942">
                      <a:moveTo>
                        <a:pt x="0" y="0"/>
                      </a:moveTo>
                      <a:lnTo>
                        <a:pt x="942" y="0"/>
                      </a:lnTo>
                      <a:lnTo>
                        <a:pt x="942"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26"/>
                <p:cNvSpPr/>
                <p:nvPr/>
              </p:nvSpPr>
              <p:spPr>
                <a:xfrm>
                  <a:off x="6868525" y="-87425"/>
                  <a:ext cx="23575" cy="5230400"/>
                </a:xfrm>
                <a:custGeom>
                  <a:rect b="b" l="l" r="r" t="t"/>
                  <a:pathLst>
                    <a:path extrusionOk="0" h="209216" w="943">
                      <a:moveTo>
                        <a:pt x="1" y="0"/>
                      </a:moveTo>
                      <a:lnTo>
                        <a:pt x="942" y="0"/>
                      </a:lnTo>
                      <a:lnTo>
                        <a:pt x="942"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26"/>
                <p:cNvSpPr/>
                <p:nvPr/>
              </p:nvSpPr>
              <p:spPr>
                <a:xfrm>
                  <a:off x="6634175" y="-87425"/>
                  <a:ext cx="23575" cy="5230400"/>
                </a:xfrm>
                <a:custGeom>
                  <a:rect b="b" l="l" r="r" t="t"/>
                  <a:pathLst>
                    <a:path extrusionOk="0" h="209216" w="943">
                      <a:moveTo>
                        <a:pt x="1" y="0"/>
                      </a:moveTo>
                      <a:lnTo>
                        <a:pt x="942" y="0"/>
                      </a:lnTo>
                      <a:lnTo>
                        <a:pt x="942"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26"/>
                <p:cNvSpPr/>
                <p:nvPr/>
              </p:nvSpPr>
              <p:spPr>
                <a:xfrm>
                  <a:off x="6399825" y="-87425"/>
                  <a:ext cx="23575" cy="5230400"/>
                </a:xfrm>
                <a:custGeom>
                  <a:rect b="b" l="l" r="r" t="t"/>
                  <a:pathLst>
                    <a:path extrusionOk="0" h="209216" w="943">
                      <a:moveTo>
                        <a:pt x="1" y="0"/>
                      </a:moveTo>
                      <a:lnTo>
                        <a:pt x="943" y="0"/>
                      </a:lnTo>
                      <a:lnTo>
                        <a:pt x="943"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26"/>
                <p:cNvSpPr/>
                <p:nvPr/>
              </p:nvSpPr>
              <p:spPr>
                <a:xfrm>
                  <a:off x="6164975" y="-87425"/>
                  <a:ext cx="23550" cy="5230400"/>
                </a:xfrm>
                <a:custGeom>
                  <a:rect b="b" l="l" r="r" t="t"/>
                  <a:pathLst>
                    <a:path extrusionOk="0" h="209216" w="942">
                      <a:moveTo>
                        <a:pt x="0" y="0"/>
                      </a:moveTo>
                      <a:lnTo>
                        <a:pt x="942" y="0"/>
                      </a:lnTo>
                      <a:lnTo>
                        <a:pt x="942"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26"/>
                <p:cNvSpPr/>
                <p:nvPr/>
              </p:nvSpPr>
              <p:spPr>
                <a:xfrm>
                  <a:off x="5930625" y="-87425"/>
                  <a:ext cx="23575" cy="5230400"/>
                </a:xfrm>
                <a:custGeom>
                  <a:rect b="b" l="l" r="r" t="t"/>
                  <a:pathLst>
                    <a:path extrusionOk="0" h="209216" w="943">
                      <a:moveTo>
                        <a:pt x="0" y="0"/>
                      </a:moveTo>
                      <a:lnTo>
                        <a:pt x="942" y="0"/>
                      </a:lnTo>
                      <a:lnTo>
                        <a:pt x="942"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26"/>
                <p:cNvSpPr/>
                <p:nvPr/>
              </p:nvSpPr>
              <p:spPr>
                <a:xfrm>
                  <a:off x="5696275" y="-87425"/>
                  <a:ext cx="23575" cy="5230400"/>
                </a:xfrm>
                <a:custGeom>
                  <a:rect b="b" l="l" r="r" t="t"/>
                  <a:pathLst>
                    <a:path extrusionOk="0" h="209216" w="943">
                      <a:moveTo>
                        <a:pt x="1" y="0"/>
                      </a:moveTo>
                      <a:lnTo>
                        <a:pt x="942" y="0"/>
                      </a:lnTo>
                      <a:lnTo>
                        <a:pt x="942"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26"/>
                <p:cNvSpPr/>
                <p:nvPr/>
              </p:nvSpPr>
              <p:spPr>
                <a:xfrm>
                  <a:off x="5461400" y="-87425"/>
                  <a:ext cx="23575" cy="5230400"/>
                </a:xfrm>
                <a:custGeom>
                  <a:rect b="b" l="l" r="r" t="t"/>
                  <a:pathLst>
                    <a:path extrusionOk="0" h="209216" w="943">
                      <a:moveTo>
                        <a:pt x="1" y="0"/>
                      </a:moveTo>
                      <a:lnTo>
                        <a:pt x="943" y="0"/>
                      </a:lnTo>
                      <a:lnTo>
                        <a:pt x="943"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26"/>
                <p:cNvSpPr/>
                <p:nvPr/>
              </p:nvSpPr>
              <p:spPr>
                <a:xfrm>
                  <a:off x="5227075" y="-87425"/>
                  <a:ext cx="23550" cy="5230400"/>
                </a:xfrm>
                <a:custGeom>
                  <a:rect b="b" l="l" r="r" t="t"/>
                  <a:pathLst>
                    <a:path extrusionOk="0" h="209216" w="942">
                      <a:moveTo>
                        <a:pt x="0" y="0"/>
                      </a:moveTo>
                      <a:lnTo>
                        <a:pt x="942" y="0"/>
                      </a:lnTo>
                      <a:lnTo>
                        <a:pt x="942"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26"/>
                <p:cNvSpPr/>
                <p:nvPr/>
              </p:nvSpPr>
              <p:spPr>
                <a:xfrm>
                  <a:off x="8742750" y="-87425"/>
                  <a:ext cx="23050" cy="5230400"/>
                </a:xfrm>
                <a:custGeom>
                  <a:rect b="b" l="l" r="r" t="t"/>
                  <a:pathLst>
                    <a:path extrusionOk="0" h="209216" w="922">
                      <a:moveTo>
                        <a:pt x="1" y="0"/>
                      </a:moveTo>
                      <a:lnTo>
                        <a:pt x="921" y="0"/>
                      </a:lnTo>
                      <a:lnTo>
                        <a:pt x="921"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26"/>
                <p:cNvSpPr/>
                <p:nvPr/>
              </p:nvSpPr>
              <p:spPr>
                <a:xfrm>
                  <a:off x="8508925" y="-87425"/>
                  <a:ext cx="23050" cy="5230400"/>
                </a:xfrm>
                <a:custGeom>
                  <a:rect b="b" l="l" r="r" t="t"/>
                  <a:pathLst>
                    <a:path extrusionOk="0" h="209216" w="922">
                      <a:moveTo>
                        <a:pt x="1" y="0"/>
                      </a:moveTo>
                      <a:lnTo>
                        <a:pt x="922" y="0"/>
                      </a:lnTo>
                      <a:lnTo>
                        <a:pt x="922"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26"/>
                <p:cNvSpPr/>
                <p:nvPr/>
              </p:nvSpPr>
              <p:spPr>
                <a:xfrm>
                  <a:off x="8275650" y="-87425"/>
                  <a:ext cx="22500" cy="5230400"/>
                </a:xfrm>
                <a:custGeom>
                  <a:rect b="b" l="l" r="r" t="t"/>
                  <a:pathLst>
                    <a:path extrusionOk="0" h="209216" w="900">
                      <a:moveTo>
                        <a:pt x="0" y="0"/>
                      </a:moveTo>
                      <a:lnTo>
                        <a:pt x="900" y="0"/>
                      </a:lnTo>
                      <a:lnTo>
                        <a:pt x="900"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26"/>
                <p:cNvSpPr/>
                <p:nvPr/>
              </p:nvSpPr>
              <p:spPr>
                <a:xfrm>
                  <a:off x="8041300" y="-87425"/>
                  <a:ext cx="23025" cy="5230400"/>
                </a:xfrm>
                <a:custGeom>
                  <a:rect b="b" l="l" r="r" t="t"/>
                  <a:pathLst>
                    <a:path extrusionOk="0" h="209216" w="921">
                      <a:moveTo>
                        <a:pt x="0" y="0"/>
                      </a:moveTo>
                      <a:lnTo>
                        <a:pt x="921" y="0"/>
                      </a:lnTo>
                      <a:lnTo>
                        <a:pt x="921"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26"/>
                <p:cNvSpPr/>
                <p:nvPr/>
              </p:nvSpPr>
              <p:spPr>
                <a:xfrm>
                  <a:off x="4993250" y="-87425"/>
                  <a:ext cx="23025" cy="5230400"/>
                </a:xfrm>
                <a:custGeom>
                  <a:rect b="b" l="l" r="r" t="t"/>
                  <a:pathLst>
                    <a:path extrusionOk="0" h="209216" w="921">
                      <a:moveTo>
                        <a:pt x="0" y="0"/>
                      </a:moveTo>
                      <a:lnTo>
                        <a:pt x="921" y="0"/>
                      </a:lnTo>
                      <a:lnTo>
                        <a:pt x="921"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1838" name="Google Shape;1838;p26"/>
          <p:cNvSpPr txBox="1"/>
          <p:nvPr>
            <p:ph type="title"/>
          </p:nvPr>
        </p:nvSpPr>
        <p:spPr>
          <a:xfrm>
            <a:off x="4572000" y="1371600"/>
            <a:ext cx="1925100" cy="798300"/>
          </a:xfrm>
          <a:prstGeom prst="rect">
            <a:avLst/>
          </a:prstGeom>
          <a:ln>
            <a:noFill/>
          </a:ln>
        </p:spPr>
        <p:txBody>
          <a:bodyPr anchorCtr="0" anchor="ctr" bIns="91425" lIns="91425" spcFirstLastPara="1" rIns="91425" wrap="square" tIns="91425">
            <a:noAutofit/>
          </a:bodyPr>
          <a:lstStyle>
            <a:lvl1pPr lvl="0" rtl="0">
              <a:spcBef>
                <a:spcPts val="0"/>
              </a:spcBef>
              <a:spcAft>
                <a:spcPts val="0"/>
              </a:spcAft>
              <a:buSzPts val="2500"/>
              <a:buNone/>
              <a:defRPr sz="2400">
                <a:solidFill>
                  <a:schemeClr val="accen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839" name="Google Shape;1839;p26"/>
          <p:cNvSpPr txBox="1"/>
          <p:nvPr>
            <p:ph idx="1" type="subTitle"/>
          </p:nvPr>
        </p:nvSpPr>
        <p:spPr>
          <a:xfrm>
            <a:off x="4572000" y="2228700"/>
            <a:ext cx="19251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840" name="Google Shape;1840;p26"/>
          <p:cNvSpPr txBox="1"/>
          <p:nvPr>
            <p:ph idx="2" type="title"/>
          </p:nvPr>
        </p:nvSpPr>
        <p:spPr>
          <a:xfrm>
            <a:off x="6491524" y="1371600"/>
            <a:ext cx="1938000" cy="798300"/>
          </a:xfrm>
          <a:prstGeom prst="rect">
            <a:avLst/>
          </a:prstGeom>
          <a:ln>
            <a:noFill/>
          </a:ln>
        </p:spPr>
        <p:txBody>
          <a:bodyPr anchorCtr="0" anchor="ctr" bIns="91425" lIns="91425" spcFirstLastPara="1" rIns="91425" wrap="square" tIns="91425">
            <a:noAutofit/>
          </a:bodyPr>
          <a:lstStyle>
            <a:lvl1pPr lvl="0" rtl="0">
              <a:spcBef>
                <a:spcPts val="0"/>
              </a:spcBef>
              <a:spcAft>
                <a:spcPts val="0"/>
              </a:spcAft>
              <a:buSzPts val="2500"/>
              <a:buNone/>
              <a:defRPr sz="2400">
                <a:solidFill>
                  <a:schemeClr val="accen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841" name="Google Shape;1841;p26"/>
          <p:cNvSpPr txBox="1"/>
          <p:nvPr>
            <p:ph idx="3" type="subTitle"/>
          </p:nvPr>
        </p:nvSpPr>
        <p:spPr>
          <a:xfrm>
            <a:off x="6491526" y="2228700"/>
            <a:ext cx="19251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842" name="Google Shape;1842;p26"/>
          <p:cNvSpPr txBox="1"/>
          <p:nvPr>
            <p:ph idx="4" type="title"/>
          </p:nvPr>
        </p:nvSpPr>
        <p:spPr>
          <a:xfrm>
            <a:off x="4572000" y="3117825"/>
            <a:ext cx="1925100" cy="798300"/>
          </a:xfrm>
          <a:prstGeom prst="rect">
            <a:avLst/>
          </a:prstGeom>
          <a:ln>
            <a:noFill/>
          </a:ln>
        </p:spPr>
        <p:txBody>
          <a:bodyPr anchorCtr="0" anchor="ctr" bIns="91425" lIns="91425" spcFirstLastPara="1" rIns="91425" wrap="square" tIns="91425">
            <a:noAutofit/>
          </a:bodyPr>
          <a:lstStyle>
            <a:lvl1pPr lvl="0" rtl="0">
              <a:spcBef>
                <a:spcPts val="0"/>
              </a:spcBef>
              <a:spcAft>
                <a:spcPts val="0"/>
              </a:spcAft>
              <a:buSzPts val="2500"/>
              <a:buNone/>
              <a:defRPr sz="2400">
                <a:solidFill>
                  <a:schemeClr val="accen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843" name="Google Shape;1843;p26"/>
          <p:cNvSpPr txBox="1"/>
          <p:nvPr>
            <p:ph idx="5" type="subTitle"/>
          </p:nvPr>
        </p:nvSpPr>
        <p:spPr>
          <a:xfrm>
            <a:off x="4572000" y="3974950"/>
            <a:ext cx="19251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844" name="Google Shape;1844;p26"/>
          <p:cNvSpPr txBox="1"/>
          <p:nvPr>
            <p:ph idx="6" type="title"/>
          </p:nvPr>
        </p:nvSpPr>
        <p:spPr>
          <a:xfrm>
            <a:off x="6491519" y="3117825"/>
            <a:ext cx="1925100" cy="798300"/>
          </a:xfrm>
          <a:prstGeom prst="rect">
            <a:avLst/>
          </a:prstGeom>
          <a:ln>
            <a:noFill/>
          </a:ln>
        </p:spPr>
        <p:txBody>
          <a:bodyPr anchorCtr="0" anchor="ctr" bIns="91425" lIns="91425" spcFirstLastPara="1" rIns="91425" wrap="square" tIns="91425">
            <a:noAutofit/>
          </a:bodyPr>
          <a:lstStyle>
            <a:lvl1pPr lvl="0" rtl="0">
              <a:spcBef>
                <a:spcPts val="0"/>
              </a:spcBef>
              <a:spcAft>
                <a:spcPts val="0"/>
              </a:spcAft>
              <a:buSzPts val="2500"/>
              <a:buNone/>
              <a:defRPr sz="2400">
                <a:solidFill>
                  <a:schemeClr val="accen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845" name="Google Shape;1845;p26"/>
          <p:cNvSpPr txBox="1"/>
          <p:nvPr>
            <p:ph idx="7" type="subTitle"/>
          </p:nvPr>
        </p:nvSpPr>
        <p:spPr>
          <a:xfrm>
            <a:off x="6491527" y="3974950"/>
            <a:ext cx="19251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846" name="Google Shape;1846;p26"/>
          <p:cNvSpPr txBox="1"/>
          <p:nvPr>
            <p:ph idx="8" type="title"/>
          </p:nvPr>
        </p:nvSpPr>
        <p:spPr>
          <a:xfrm>
            <a:off x="720000" y="445025"/>
            <a:ext cx="7710900" cy="5727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3000"/>
              <a:buNone/>
              <a:defRPr sz="3600">
                <a:solidFill>
                  <a:schemeClr val="lt2"/>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1">
  <p:cSld name="BLANK_1_1_1_1_3">
    <p:spTree>
      <p:nvGrpSpPr>
        <p:cNvPr id="1847" name="Shape 1847"/>
        <p:cNvGrpSpPr/>
        <p:nvPr/>
      </p:nvGrpSpPr>
      <p:grpSpPr>
        <a:xfrm>
          <a:off x="0" y="0"/>
          <a:ext cx="0" cy="0"/>
          <a:chOff x="0" y="0"/>
          <a:chExt cx="0" cy="0"/>
        </a:xfrm>
      </p:grpSpPr>
      <p:grpSp>
        <p:nvGrpSpPr>
          <p:cNvPr id="1848" name="Google Shape;1848;p27"/>
          <p:cNvGrpSpPr/>
          <p:nvPr/>
        </p:nvGrpSpPr>
        <p:grpSpPr>
          <a:xfrm>
            <a:off x="362375" y="4103075"/>
            <a:ext cx="701700" cy="705900"/>
            <a:chOff x="6684000" y="3862500"/>
            <a:chExt cx="701700" cy="705900"/>
          </a:xfrm>
        </p:grpSpPr>
        <p:sp>
          <p:nvSpPr>
            <p:cNvPr id="1849" name="Google Shape;1849;p27"/>
            <p:cNvSpPr/>
            <p:nvPr/>
          </p:nvSpPr>
          <p:spPr>
            <a:xfrm>
              <a:off x="6684000" y="4098575"/>
              <a:ext cx="701700" cy="233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27"/>
            <p:cNvSpPr/>
            <p:nvPr/>
          </p:nvSpPr>
          <p:spPr>
            <a:xfrm>
              <a:off x="6918600" y="3862500"/>
              <a:ext cx="234600" cy="70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51" name="Google Shape;1851;p27"/>
          <p:cNvGrpSpPr/>
          <p:nvPr/>
        </p:nvGrpSpPr>
        <p:grpSpPr>
          <a:xfrm>
            <a:off x="7397175" y="4568575"/>
            <a:ext cx="701700" cy="705900"/>
            <a:chOff x="6684000" y="3862500"/>
            <a:chExt cx="701700" cy="705900"/>
          </a:xfrm>
        </p:grpSpPr>
        <p:sp>
          <p:nvSpPr>
            <p:cNvPr id="1852" name="Google Shape;1852;p27"/>
            <p:cNvSpPr/>
            <p:nvPr/>
          </p:nvSpPr>
          <p:spPr>
            <a:xfrm>
              <a:off x="6684000" y="4098575"/>
              <a:ext cx="701700" cy="233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27"/>
            <p:cNvSpPr/>
            <p:nvPr/>
          </p:nvSpPr>
          <p:spPr>
            <a:xfrm>
              <a:off x="6918600" y="3862500"/>
              <a:ext cx="234600" cy="70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54" name="Google Shape;1854;p27"/>
          <p:cNvGrpSpPr/>
          <p:nvPr/>
        </p:nvGrpSpPr>
        <p:grpSpPr>
          <a:xfrm>
            <a:off x="-823725" y="336425"/>
            <a:ext cx="1408200" cy="1418400"/>
            <a:chOff x="120225" y="808300"/>
            <a:chExt cx="1408200" cy="1418400"/>
          </a:xfrm>
        </p:grpSpPr>
        <p:sp>
          <p:nvSpPr>
            <p:cNvPr id="1855" name="Google Shape;1855;p27"/>
            <p:cNvSpPr/>
            <p:nvPr/>
          </p:nvSpPr>
          <p:spPr>
            <a:xfrm>
              <a:off x="120225" y="1285400"/>
              <a:ext cx="1408200" cy="4692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27"/>
            <p:cNvSpPr/>
            <p:nvPr/>
          </p:nvSpPr>
          <p:spPr>
            <a:xfrm>
              <a:off x="589050" y="808300"/>
              <a:ext cx="470100" cy="1418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57" name="Google Shape;1857;p27"/>
          <p:cNvGrpSpPr/>
          <p:nvPr/>
        </p:nvGrpSpPr>
        <p:grpSpPr>
          <a:xfrm>
            <a:off x="8793150" y="1511825"/>
            <a:ext cx="701700" cy="705900"/>
            <a:chOff x="6684000" y="3862500"/>
            <a:chExt cx="701700" cy="705900"/>
          </a:xfrm>
        </p:grpSpPr>
        <p:sp>
          <p:nvSpPr>
            <p:cNvPr id="1858" name="Google Shape;1858;p27"/>
            <p:cNvSpPr/>
            <p:nvPr/>
          </p:nvSpPr>
          <p:spPr>
            <a:xfrm>
              <a:off x="6684000" y="4098575"/>
              <a:ext cx="701700" cy="233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27"/>
            <p:cNvSpPr/>
            <p:nvPr/>
          </p:nvSpPr>
          <p:spPr>
            <a:xfrm>
              <a:off x="6918600" y="3862500"/>
              <a:ext cx="234600" cy="70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60" name="Google Shape;1860;p27"/>
          <p:cNvGrpSpPr/>
          <p:nvPr/>
        </p:nvGrpSpPr>
        <p:grpSpPr>
          <a:xfrm>
            <a:off x="-92602" y="-87425"/>
            <a:ext cx="9236363" cy="5230400"/>
            <a:chOff x="-92602" y="-87425"/>
            <a:chExt cx="9236363" cy="5230400"/>
          </a:xfrm>
        </p:grpSpPr>
        <p:grpSp>
          <p:nvGrpSpPr>
            <p:cNvPr id="1861" name="Google Shape;1861;p27"/>
            <p:cNvGrpSpPr/>
            <p:nvPr/>
          </p:nvGrpSpPr>
          <p:grpSpPr>
            <a:xfrm>
              <a:off x="-92602" y="102654"/>
              <a:ext cx="9236363" cy="4942725"/>
              <a:chOff x="3913600" y="56400"/>
              <a:chExt cx="5230400" cy="4942725"/>
            </a:xfrm>
          </p:grpSpPr>
          <p:sp>
            <p:nvSpPr>
              <p:cNvPr id="1862" name="Google Shape;1862;p27"/>
              <p:cNvSpPr/>
              <p:nvPr/>
            </p:nvSpPr>
            <p:spPr>
              <a:xfrm>
                <a:off x="3913600" y="3805925"/>
                <a:ext cx="5230400" cy="23575"/>
              </a:xfrm>
              <a:custGeom>
                <a:rect b="b" l="l" r="r" t="t"/>
                <a:pathLst>
                  <a:path extrusionOk="0" h="943" w="209216">
                    <a:moveTo>
                      <a:pt x="0" y="0"/>
                    </a:moveTo>
                    <a:lnTo>
                      <a:pt x="209215" y="0"/>
                    </a:lnTo>
                    <a:lnTo>
                      <a:pt x="209215" y="942"/>
                    </a:lnTo>
                    <a:lnTo>
                      <a:pt x="0" y="942"/>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27"/>
              <p:cNvSpPr/>
              <p:nvPr/>
            </p:nvSpPr>
            <p:spPr>
              <a:xfrm>
                <a:off x="3913600" y="3571050"/>
                <a:ext cx="5230400" cy="23575"/>
              </a:xfrm>
              <a:custGeom>
                <a:rect b="b" l="l" r="r" t="t"/>
                <a:pathLst>
                  <a:path extrusionOk="0" h="943" w="209216">
                    <a:moveTo>
                      <a:pt x="0" y="1"/>
                    </a:moveTo>
                    <a:lnTo>
                      <a:pt x="209215" y="1"/>
                    </a:lnTo>
                    <a:lnTo>
                      <a:pt x="209215" y="942"/>
                    </a:lnTo>
                    <a:lnTo>
                      <a:pt x="0" y="942"/>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27"/>
              <p:cNvSpPr/>
              <p:nvPr/>
            </p:nvSpPr>
            <p:spPr>
              <a:xfrm>
                <a:off x="3913600" y="3336700"/>
                <a:ext cx="5230400" cy="23575"/>
              </a:xfrm>
              <a:custGeom>
                <a:rect b="b" l="l" r="r" t="t"/>
                <a:pathLst>
                  <a:path extrusionOk="0" h="943" w="209216">
                    <a:moveTo>
                      <a:pt x="0" y="1"/>
                    </a:moveTo>
                    <a:lnTo>
                      <a:pt x="209215" y="1"/>
                    </a:lnTo>
                    <a:lnTo>
                      <a:pt x="209215" y="943"/>
                    </a:lnTo>
                    <a:lnTo>
                      <a:pt x="0" y="943"/>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27"/>
              <p:cNvSpPr/>
              <p:nvPr/>
            </p:nvSpPr>
            <p:spPr>
              <a:xfrm>
                <a:off x="3913600" y="3101850"/>
                <a:ext cx="5230400" cy="23550"/>
              </a:xfrm>
              <a:custGeom>
                <a:rect b="b" l="l" r="r" t="t"/>
                <a:pathLst>
                  <a:path extrusionOk="0" h="942" w="209216">
                    <a:moveTo>
                      <a:pt x="0" y="0"/>
                    </a:moveTo>
                    <a:lnTo>
                      <a:pt x="209215" y="0"/>
                    </a:lnTo>
                    <a:lnTo>
                      <a:pt x="209215" y="942"/>
                    </a:lnTo>
                    <a:lnTo>
                      <a:pt x="0" y="942"/>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27"/>
              <p:cNvSpPr/>
              <p:nvPr/>
            </p:nvSpPr>
            <p:spPr>
              <a:xfrm>
                <a:off x="3913600" y="2867500"/>
                <a:ext cx="5230400" cy="23575"/>
              </a:xfrm>
              <a:custGeom>
                <a:rect b="b" l="l" r="r" t="t"/>
                <a:pathLst>
                  <a:path extrusionOk="0" h="943" w="209216">
                    <a:moveTo>
                      <a:pt x="0" y="1"/>
                    </a:moveTo>
                    <a:lnTo>
                      <a:pt x="209215" y="1"/>
                    </a:lnTo>
                    <a:lnTo>
                      <a:pt x="209215" y="942"/>
                    </a:lnTo>
                    <a:lnTo>
                      <a:pt x="0" y="942"/>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27"/>
              <p:cNvSpPr/>
              <p:nvPr/>
            </p:nvSpPr>
            <p:spPr>
              <a:xfrm>
                <a:off x="3913600" y="2633150"/>
                <a:ext cx="5230400" cy="23575"/>
              </a:xfrm>
              <a:custGeom>
                <a:rect b="b" l="l" r="r" t="t"/>
                <a:pathLst>
                  <a:path extrusionOk="0" h="943" w="209216">
                    <a:moveTo>
                      <a:pt x="0" y="1"/>
                    </a:moveTo>
                    <a:lnTo>
                      <a:pt x="209215" y="1"/>
                    </a:lnTo>
                    <a:lnTo>
                      <a:pt x="209215" y="942"/>
                    </a:lnTo>
                    <a:lnTo>
                      <a:pt x="0" y="942"/>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27"/>
              <p:cNvSpPr/>
              <p:nvPr/>
            </p:nvSpPr>
            <p:spPr>
              <a:xfrm>
                <a:off x="3913600" y="2398800"/>
                <a:ext cx="5230400" cy="23575"/>
              </a:xfrm>
              <a:custGeom>
                <a:rect b="b" l="l" r="r" t="t"/>
                <a:pathLst>
                  <a:path extrusionOk="0" h="943" w="209216">
                    <a:moveTo>
                      <a:pt x="0" y="1"/>
                    </a:moveTo>
                    <a:lnTo>
                      <a:pt x="209215" y="1"/>
                    </a:lnTo>
                    <a:lnTo>
                      <a:pt x="209215" y="943"/>
                    </a:lnTo>
                    <a:lnTo>
                      <a:pt x="0" y="943"/>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27"/>
              <p:cNvSpPr/>
              <p:nvPr/>
            </p:nvSpPr>
            <p:spPr>
              <a:xfrm>
                <a:off x="3913600" y="2163950"/>
                <a:ext cx="5230400" cy="23550"/>
              </a:xfrm>
              <a:custGeom>
                <a:rect b="b" l="l" r="r" t="t"/>
                <a:pathLst>
                  <a:path extrusionOk="0" h="942" w="209216">
                    <a:moveTo>
                      <a:pt x="0" y="0"/>
                    </a:moveTo>
                    <a:lnTo>
                      <a:pt x="209215" y="0"/>
                    </a:lnTo>
                    <a:lnTo>
                      <a:pt x="209215" y="942"/>
                    </a:lnTo>
                    <a:lnTo>
                      <a:pt x="0" y="942"/>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27"/>
              <p:cNvSpPr/>
              <p:nvPr/>
            </p:nvSpPr>
            <p:spPr>
              <a:xfrm>
                <a:off x="3913600" y="1929600"/>
                <a:ext cx="5230400" cy="23575"/>
              </a:xfrm>
              <a:custGeom>
                <a:rect b="b" l="l" r="r" t="t"/>
                <a:pathLst>
                  <a:path extrusionOk="0" h="943" w="209216">
                    <a:moveTo>
                      <a:pt x="0" y="0"/>
                    </a:moveTo>
                    <a:lnTo>
                      <a:pt x="209215" y="0"/>
                    </a:lnTo>
                    <a:lnTo>
                      <a:pt x="209215" y="942"/>
                    </a:lnTo>
                    <a:lnTo>
                      <a:pt x="0" y="942"/>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27"/>
              <p:cNvSpPr/>
              <p:nvPr/>
            </p:nvSpPr>
            <p:spPr>
              <a:xfrm>
                <a:off x="3913600" y="1695250"/>
                <a:ext cx="5230400" cy="23575"/>
              </a:xfrm>
              <a:custGeom>
                <a:rect b="b" l="l" r="r" t="t"/>
                <a:pathLst>
                  <a:path extrusionOk="0" h="943" w="209216">
                    <a:moveTo>
                      <a:pt x="0" y="1"/>
                    </a:moveTo>
                    <a:lnTo>
                      <a:pt x="209215" y="1"/>
                    </a:lnTo>
                    <a:lnTo>
                      <a:pt x="209215" y="942"/>
                    </a:lnTo>
                    <a:lnTo>
                      <a:pt x="0" y="942"/>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p27"/>
              <p:cNvSpPr/>
              <p:nvPr/>
            </p:nvSpPr>
            <p:spPr>
              <a:xfrm>
                <a:off x="3913600" y="1460375"/>
                <a:ext cx="5230400" cy="23575"/>
              </a:xfrm>
              <a:custGeom>
                <a:rect b="b" l="l" r="r" t="t"/>
                <a:pathLst>
                  <a:path extrusionOk="0" h="943" w="209216">
                    <a:moveTo>
                      <a:pt x="0" y="1"/>
                    </a:moveTo>
                    <a:lnTo>
                      <a:pt x="209215" y="1"/>
                    </a:lnTo>
                    <a:lnTo>
                      <a:pt x="209215" y="943"/>
                    </a:lnTo>
                    <a:lnTo>
                      <a:pt x="0" y="943"/>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27"/>
              <p:cNvSpPr/>
              <p:nvPr/>
            </p:nvSpPr>
            <p:spPr>
              <a:xfrm>
                <a:off x="3913600" y="1226050"/>
                <a:ext cx="5230400" cy="23550"/>
              </a:xfrm>
              <a:custGeom>
                <a:rect b="b" l="l" r="r" t="t"/>
                <a:pathLst>
                  <a:path extrusionOk="0" h="942" w="209216">
                    <a:moveTo>
                      <a:pt x="0" y="0"/>
                    </a:moveTo>
                    <a:lnTo>
                      <a:pt x="209215" y="0"/>
                    </a:lnTo>
                    <a:lnTo>
                      <a:pt x="209215" y="942"/>
                    </a:lnTo>
                    <a:lnTo>
                      <a:pt x="0" y="942"/>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27"/>
              <p:cNvSpPr/>
              <p:nvPr/>
            </p:nvSpPr>
            <p:spPr>
              <a:xfrm>
                <a:off x="3913600" y="4976075"/>
                <a:ext cx="5230400" cy="23050"/>
              </a:xfrm>
              <a:custGeom>
                <a:rect b="b" l="l" r="r" t="t"/>
                <a:pathLst>
                  <a:path extrusionOk="0" h="922" w="209216">
                    <a:moveTo>
                      <a:pt x="0" y="1"/>
                    </a:moveTo>
                    <a:lnTo>
                      <a:pt x="209215" y="1"/>
                    </a:lnTo>
                    <a:lnTo>
                      <a:pt x="209215" y="921"/>
                    </a:lnTo>
                    <a:lnTo>
                      <a:pt x="0" y="92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27"/>
              <p:cNvSpPr/>
              <p:nvPr/>
            </p:nvSpPr>
            <p:spPr>
              <a:xfrm>
                <a:off x="3913600" y="4741725"/>
                <a:ext cx="5230400" cy="23050"/>
              </a:xfrm>
              <a:custGeom>
                <a:rect b="b" l="l" r="r" t="t"/>
                <a:pathLst>
                  <a:path extrusionOk="0" h="922" w="209216">
                    <a:moveTo>
                      <a:pt x="0" y="1"/>
                    </a:moveTo>
                    <a:lnTo>
                      <a:pt x="209215" y="1"/>
                    </a:lnTo>
                    <a:lnTo>
                      <a:pt x="209215" y="921"/>
                    </a:lnTo>
                    <a:lnTo>
                      <a:pt x="0" y="92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27"/>
              <p:cNvSpPr/>
              <p:nvPr/>
            </p:nvSpPr>
            <p:spPr>
              <a:xfrm>
                <a:off x="3913600" y="4507900"/>
                <a:ext cx="5230400" cy="23050"/>
              </a:xfrm>
              <a:custGeom>
                <a:rect b="b" l="l" r="r" t="t"/>
                <a:pathLst>
                  <a:path extrusionOk="0" h="922" w="209216">
                    <a:moveTo>
                      <a:pt x="0" y="1"/>
                    </a:moveTo>
                    <a:lnTo>
                      <a:pt x="209215" y="1"/>
                    </a:lnTo>
                    <a:lnTo>
                      <a:pt x="209215" y="922"/>
                    </a:lnTo>
                    <a:lnTo>
                      <a:pt x="0" y="922"/>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27"/>
              <p:cNvSpPr/>
              <p:nvPr/>
            </p:nvSpPr>
            <p:spPr>
              <a:xfrm>
                <a:off x="3913600" y="4274625"/>
                <a:ext cx="5230400" cy="22500"/>
              </a:xfrm>
              <a:custGeom>
                <a:rect b="b" l="l" r="r" t="t"/>
                <a:pathLst>
                  <a:path extrusionOk="0" h="900" w="209216">
                    <a:moveTo>
                      <a:pt x="0" y="0"/>
                    </a:moveTo>
                    <a:lnTo>
                      <a:pt x="209215" y="0"/>
                    </a:lnTo>
                    <a:lnTo>
                      <a:pt x="209215" y="900"/>
                    </a:lnTo>
                    <a:lnTo>
                      <a:pt x="0" y="90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27"/>
              <p:cNvSpPr/>
              <p:nvPr/>
            </p:nvSpPr>
            <p:spPr>
              <a:xfrm>
                <a:off x="3913600" y="4040275"/>
                <a:ext cx="5230400" cy="23025"/>
              </a:xfrm>
              <a:custGeom>
                <a:rect b="b" l="l" r="r" t="t"/>
                <a:pathLst>
                  <a:path extrusionOk="0" h="921" w="209216">
                    <a:moveTo>
                      <a:pt x="0" y="0"/>
                    </a:moveTo>
                    <a:lnTo>
                      <a:pt x="209215" y="0"/>
                    </a:lnTo>
                    <a:lnTo>
                      <a:pt x="209215" y="921"/>
                    </a:lnTo>
                    <a:lnTo>
                      <a:pt x="0" y="92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27"/>
              <p:cNvSpPr/>
              <p:nvPr/>
            </p:nvSpPr>
            <p:spPr>
              <a:xfrm>
                <a:off x="3913600" y="992225"/>
                <a:ext cx="5230400" cy="23025"/>
              </a:xfrm>
              <a:custGeom>
                <a:rect b="b" l="l" r="r" t="t"/>
                <a:pathLst>
                  <a:path extrusionOk="0" h="921" w="209216">
                    <a:moveTo>
                      <a:pt x="0" y="0"/>
                    </a:moveTo>
                    <a:lnTo>
                      <a:pt x="209215" y="0"/>
                    </a:lnTo>
                    <a:lnTo>
                      <a:pt x="209215" y="921"/>
                    </a:lnTo>
                    <a:lnTo>
                      <a:pt x="0" y="92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27"/>
              <p:cNvSpPr/>
              <p:nvPr/>
            </p:nvSpPr>
            <p:spPr>
              <a:xfrm>
                <a:off x="3913600" y="757875"/>
                <a:ext cx="5230400" cy="23050"/>
              </a:xfrm>
              <a:custGeom>
                <a:rect b="b" l="l" r="r" t="t"/>
                <a:pathLst>
                  <a:path extrusionOk="0" h="922" w="209216">
                    <a:moveTo>
                      <a:pt x="0" y="1"/>
                    </a:moveTo>
                    <a:lnTo>
                      <a:pt x="209215" y="1"/>
                    </a:lnTo>
                    <a:lnTo>
                      <a:pt x="209215" y="921"/>
                    </a:lnTo>
                    <a:lnTo>
                      <a:pt x="0" y="92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27"/>
              <p:cNvSpPr/>
              <p:nvPr/>
            </p:nvSpPr>
            <p:spPr>
              <a:xfrm>
                <a:off x="3913600" y="524050"/>
                <a:ext cx="5230400" cy="23050"/>
              </a:xfrm>
              <a:custGeom>
                <a:rect b="b" l="l" r="r" t="t"/>
                <a:pathLst>
                  <a:path extrusionOk="0" h="922" w="209216">
                    <a:moveTo>
                      <a:pt x="0" y="1"/>
                    </a:moveTo>
                    <a:lnTo>
                      <a:pt x="209215" y="1"/>
                    </a:lnTo>
                    <a:lnTo>
                      <a:pt x="209215" y="921"/>
                    </a:lnTo>
                    <a:lnTo>
                      <a:pt x="0" y="92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27"/>
              <p:cNvSpPr/>
              <p:nvPr/>
            </p:nvSpPr>
            <p:spPr>
              <a:xfrm>
                <a:off x="3913600" y="290225"/>
                <a:ext cx="5230400" cy="23050"/>
              </a:xfrm>
              <a:custGeom>
                <a:rect b="b" l="l" r="r" t="t"/>
                <a:pathLst>
                  <a:path extrusionOk="0" h="922" w="209216">
                    <a:moveTo>
                      <a:pt x="0" y="1"/>
                    </a:moveTo>
                    <a:lnTo>
                      <a:pt x="209215" y="1"/>
                    </a:lnTo>
                    <a:lnTo>
                      <a:pt x="209215" y="921"/>
                    </a:lnTo>
                    <a:lnTo>
                      <a:pt x="0" y="92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27"/>
              <p:cNvSpPr/>
              <p:nvPr/>
            </p:nvSpPr>
            <p:spPr>
              <a:xfrm>
                <a:off x="3913600" y="56400"/>
                <a:ext cx="5230400" cy="23050"/>
              </a:xfrm>
              <a:custGeom>
                <a:rect b="b" l="l" r="r" t="t"/>
                <a:pathLst>
                  <a:path extrusionOk="0" h="922" w="209216">
                    <a:moveTo>
                      <a:pt x="0" y="1"/>
                    </a:moveTo>
                    <a:lnTo>
                      <a:pt x="209215" y="1"/>
                    </a:lnTo>
                    <a:lnTo>
                      <a:pt x="209215" y="922"/>
                    </a:lnTo>
                    <a:lnTo>
                      <a:pt x="0" y="922"/>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84" name="Google Shape;1884;p27"/>
            <p:cNvGrpSpPr/>
            <p:nvPr/>
          </p:nvGrpSpPr>
          <p:grpSpPr>
            <a:xfrm>
              <a:off x="108223" y="-87425"/>
              <a:ext cx="8931123" cy="5230400"/>
              <a:chOff x="32023" y="-87425"/>
              <a:chExt cx="8931123" cy="5230400"/>
            </a:xfrm>
          </p:grpSpPr>
          <p:grpSp>
            <p:nvGrpSpPr>
              <p:cNvPr id="1885" name="Google Shape;1885;p27"/>
              <p:cNvGrpSpPr/>
              <p:nvPr/>
            </p:nvGrpSpPr>
            <p:grpSpPr>
              <a:xfrm>
                <a:off x="4020421" y="-87425"/>
                <a:ext cx="4942725" cy="5230400"/>
                <a:chOff x="4057425" y="-87425"/>
                <a:chExt cx="4942725" cy="5230400"/>
              </a:xfrm>
            </p:grpSpPr>
            <p:sp>
              <p:nvSpPr>
                <p:cNvPr id="1886" name="Google Shape;1886;p27"/>
                <p:cNvSpPr/>
                <p:nvPr/>
              </p:nvSpPr>
              <p:spPr>
                <a:xfrm>
                  <a:off x="7806950" y="-87425"/>
                  <a:ext cx="23575" cy="5230400"/>
                </a:xfrm>
                <a:custGeom>
                  <a:rect b="b" l="l" r="r" t="t"/>
                  <a:pathLst>
                    <a:path extrusionOk="0" h="209216" w="943">
                      <a:moveTo>
                        <a:pt x="0" y="0"/>
                      </a:moveTo>
                      <a:lnTo>
                        <a:pt x="942" y="0"/>
                      </a:lnTo>
                      <a:lnTo>
                        <a:pt x="942"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27"/>
                <p:cNvSpPr/>
                <p:nvPr/>
              </p:nvSpPr>
              <p:spPr>
                <a:xfrm>
                  <a:off x="7572075" y="-87425"/>
                  <a:ext cx="23575" cy="5230400"/>
                </a:xfrm>
                <a:custGeom>
                  <a:rect b="b" l="l" r="r" t="t"/>
                  <a:pathLst>
                    <a:path extrusionOk="0" h="209216" w="943">
                      <a:moveTo>
                        <a:pt x="1" y="0"/>
                      </a:moveTo>
                      <a:lnTo>
                        <a:pt x="942" y="0"/>
                      </a:lnTo>
                      <a:lnTo>
                        <a:pt x="942"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27"/>
                <p:cNvSpPr/>
                <p:nvPr/>
              </p:nvSpPr>
              <p:spPr>
                <a:xfrm>
                  <a:off x="7337725" y="-87425"/>
                  <a:ext cx="23575" cy="5230400"/>
                </a:xfrm>
                <a:custGeom>
                  <a:rect b="b" l="l" r="r" t="t"/>
                  <a:pathLst>
                    <a:path extrusionOk="0" h="209216" w="943">
                      <a:moveTo>
                        <a:pt x="1" y="0"/>
                      </a:moveTo>
                      <a:lnTo>
                        <a:pt x="943" y="0"/>
                      </a:lnTo>
                      <a:lnTo>
                        <a:pt x="943"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27"/>
                <p:cNvSpPr/>
                <p:nvPr/>
              </p:nvSpPr>
              <p:spPr>
                <a:xfrm>
                  <a:off x="7102875" y="-87425"/>
                  <a:ext cx="23550" cy="5230400"/>
                </a:xfrm>
                <a:custGeom>
                  <a:rect b="b" l="l" r="r" t="t"/>
                  <a:pathLst>
                    <a:path extrusionOk="0" h="209216" w="942">
                      <a:moveTo>
                        <a:pt x="0" y="0"/>
                      </a:moveTo>
                      <a:lnTo>
                        <a:pt x="942" y="0"/>
                      </a:lnTo>
                      <a:lnTo>
                        <a:pt x="942"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27"/>
                <p:cNvSpPr/>
                <p:nvPr/>
              </p:nvSpPr>
              <p:spPr>
                <a:xfrm>
                  <a:off x="6868525" y="-87425"/>
                  <a:ext cx="23575" cy="5230400"/>
                </a:xfrm>
                <a:custGeom>
                  <a:rect b="b" l="l" r="r" t="t"/>
                  <a:pathLst>
                    <a:path extrusionOk="0" h="209216" w="943">
                      <a:moveTo>
                        <a:pt x="1" y="0"/>
                      </a:moveTo>
                      <a:lnTo>
                        <a:pt x="942" y="0"/>
                      </a:lnTo>
                      <a:lnTo>
                        <a:pt x="942"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27"/>
                <p:cNvSpPr/>
                <p:nvPr/>
              </p:nvSpPr>
              <p:spPr>
                <a:xfrm>
                  <a:off x="6634175" y="-87425"/>
                  <a:ext cx="23575" cy="5230400"/>
                </a:xfrm>
                <a:custGeom>
                  <a:rect b="b" l="l" r="r" t="t"/>
                  <a:pathLst>
                    <a:path extrusionOk="0" h="209216" w="943">
                      <a:moveTo>
                        <a:pt x="1" y="0"/>
                      </a:moveTo>
                      <a:lnTo>
                        <a:pt x="942" y="0"/>
                      </a:lnTo>
                      <a:lnTo>
                        <a:pt x="942"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 name="Google Shape;1892;p27"/>
                <p:cNvSpPr/>
                <p:nvPr/>
              </p:nvSpPr>
              <p:spPr>
                <a:xfrm>
                  <a:off x="6399825" y="-87425"/>
                  <a:ext cx="23575" cy="5230400"/>
                </a:xfrm>
                <a:custGeom>
                  <a:rect b="b" l="l" r="r" t="t"/>
                  <a:pathLst>
                    <a:path extrusionOk="0" h="209216" w="943">
                      <a:moveTo>
                        <a:pt x="1" y="0"/>
                      </a:moveTo>
                      <a:lnTo>
                        <a:pt x="943" y="0"/>
                      </a:lnTo>
                      <a:lnTo>
                        <a:pt x="943"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27"/>
                <p:cNvSpPr/>
                <p:nvPr/>
              </p:nvSpPr>
              <p:spPr>
                <a:xfrm>
                  <a:off x="6164975" y="-87425"/>
                  <a:ext cx="23550" cy="5230400"/>
                </a:xfrm>
                <a:custGeom>
                  <a:rect b="b" l="l" r="r" t="t"/>
                  <a:pathLst>
                    <a:path extrusionOk="0" h="209216" w="942">
                      <a:moveTo>
                        <a:pt x="0" y="0"/>
                      </a:moveTo>
                      <a:lnTo>
                        <a:pt x="942" y="0"/>
                      </a:lnTo>
                      <a:lnTo>
                        <a:pt x="942"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 name="Google Shape;1894;p27"/>
                <p:cNvSpPr/>
                <p:nvPr/>
              </p:nvSpPr>
              <p:spPr>
                <a:xfrm>
                  <a:off x="5930625" y="-87425"/>
                  <a:ext cx="23575" cy="5230400"/>
                </a:xfrm>
                <a:custGeom>
                  <a:rect b="b" l="l" r="r" t="t"/>
                  <a:pathLst>
                    <a:path extrusionOk="0" h="209216" w="943">
                      <a:moveTo>
                        <a:pt x="0" y="0"/>
                      </a:moveTo>
                      <a:lnTo>
                        <a:pt x="942" y="0"/>
                      </a:lnTo>
                      <a:lnTo>
                        <a:pt x="942"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27"/>
                <p:cNvSpPr/>
                <p:nvPr/>
              </p:nvSpPr>
              <p:spPr>
                <a:xfrm>
                  <a:off x="5696275" y="-87425"/>
                  <a:ext cx="23575" cy="5230400"/>
                </a:xfrm>
                <a:custGeom>
                  <a:rect b="b" l="l" r="r" t="t"/>
                  <a:pathLst>
                    <a:path extrusionOk="0" h="209216" w="943">
                      <a:moveTo>
                        <a:pt x="1" y="0"/>
                      </a:moveTo>
                      <a:lnTo>
                        <a:pt x="942" y="0"/>
                      </a:lnTo>
                      <a:lnTo>
                        <a:pt x="942"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27"/>
                <p:cNvSpPr/>
                <p:nvPr/>
              </p:nvSpPr>
              <p:spPr>
                <a:xfrm>
                  <a:off x="5461400" y="-87425"/>
                  <a:ext cx="23575" cy="5230400"/>
                </a:xfrm>
                <a:custGeom>
                  <a:rect b="b" l="l" r="r" t="t"/>
                  <a:pathLst>
                    <a:path extrusionOk="0" h="209216" w="943">
                      <a:moveTo>
                        <a:pt x="1" y="0"/>
                      </a:moveTo>
                      <a:lnTo>
                        <a:pt x="943" y="0"/>
                      </a:lnTo>
                      <a:lnTo>
                        <a:pt x="943"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27"/>
                <p:cNvSpPr/>
                <p:nvPr/>
              </p:nvSpPr>
              <p:spPr>
                <a:xfrm>
                  <a:off x="5227075" y="-87425"/>
                  <a:ext cx="23550" cy="5230400"/>
                </a:xfrm>
                <a:custGeom>
                  <a:rect b="b" l="l" r="r" t="t"/>
                  <a:pathLst>
                    <a:path extrusionOk="0" h="209216" w="942">
                      <a:moveTo>
                        <a:pt x="0" y="0"/>
                      </a:moveTo>
                      <a:lnTo>
                        <a:pt x="942" y="0"/>
                      </a:lnTo>
                      <a:lnTo>
                        <a:pt x="942"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27"/>
                <p:cNvSpPr/>
                <p:nvPr/>
              </p:nvSpPr>
              <p:spPr>
                <a:xfrm>
                  <a:off x="8977100" y="-87425"/>
                  <a:ext cx="23050" cy="5230400"/>
                </a:xfrm>
                <a:custGeom>
                  <a:rect b="b" l="l" r="r" t="t"/>
                  <a:pathLst>
                    <a:path extrusionOk="0" h="209216" w="922">
                      <a:moveTo>
                        <a:pt x="1" y="0"/>
                      </a:moveTo>
                      <a:lnTo>
                        <a:pt x="921" y="0"/>
                      </a:lnTo>
                      <a:lnTo>
                        <a:pt x="921"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27"/>
                <p:cNvSpPr/>
                <p:nvPr/>
              </p:nvSpPr>
              <p:spPr>
                <a:xfrm>
                  <a:off x="8742750" y="-87425"/>
                  <a:ext cx="23050" cy="5230400"/>
                </a:xfrm>
                <a:custGeom>
                  <a:rect b="b" l="l" r="r" t="t"/>
                  <a:pathLst>
                    <a:path extrusionOk="0" h="209216" w="922">
                      <a:moveTo>
                        <a:pt x="1" y="0"/>
                      </a:moveTo>
                      <a:lnTo>
                        <a:pt x="921" y="0"/>
                      </a:lnTo>
                      <a:lnTo>
                        <a:pt x="921"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27"/>
                <p:cNvSpPr/>
                <p:nvPr/>
              </p:nvSpPr>
              <p:spPr>
                <a:xfrm>
                  <a:off x="8508925" y="-87425"/>
                  <a:ext cx="23050" cy="5230400"/>
                </a:xfrm>
                <a:custGeom>
                  <a:rect b="b" l="l" r="r" t="t"/>
                  <a:pathLst>
                    <a:path extrusionOk="0" h="209216" w="922">
                      <a:moveTo>
                        <a:pt x="1" y="0"/>
                      </a:moveTo>
                      <a:lnTo>
                        <a:pt x="922" y="0"/>
                      </a:lnTo>
                      <a:lnTo>
                        <a:pt x="922"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27"/>
                <p:cNvSpPr/>
                <p:nvPr/>
              </p:nvSpPr>
              <p:spPr>
                <a:xfrm>
                  <a:off x="8275650" y="-87425"/>
                  <a:ext cx="22500" cy="5230400"/>
                </a:xfrm>
                <a:custGeom>
                  <a:rect b="b" l="l" r="r" t="t"/>
                  <a:pathLst>
                    <a:path extrusionOk="0" h="209216" w="900">
                      <a:moveTo>
                        <a:pt x="0" y="0"/>
                      </a:moveTo>
                      <a:lnTo>
                        <a:pt x="900" y="0"/>
                      </a:lnTo>
                      <a:lnTo>
                        <a:pt x="900"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27"/>
                <p:cNvSpPr/>
                <p:nvPr/>
              </p:nvSpPr>
              <p:spPr>
                <a:xfrm>
                  <a:off x="8041300" y="-87425"/>
                  <a:ext cx="23025" cy="5230400"/>
                </a:xfrm>
                <a:custGeom>
                  <a:rect b="b" l="l" r="r" t="t"/>
                  <a:pathLst>
                    <a:path extrusionOk="0" h="209216" w="921">
                      <a:moveTo>
                        <a:pt x="0" y="0"/>
                      </a:moveTo>
                      <a:lnTo>
                        <a:pt x="921" y="0"/>
                      </a:lnTo>
                      <a:lnTo>
                        <a:pt x="921"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 name="Google Shape;1903;p27"/>
                <p:cNvSpPr/>
                <p:nvPr/>
              </p:nvSpPr>
              <p:spPr>
                <a:xfrm>
                  <a:off x="4993250" y="-87425"/>
                  <a:ext cx="23025" cy="5230400"/>
                </a:xfrm>
                <a:custGeom>
                  <a:rect b="b" l="l" r="r" t="t"/>
                  <a:pathLst>
                    <a:path extrusionOk="0" h="209216" w="921">
                      <a:moveTo>
                        <a:pt x="0" y="0"/>
                      </a:moveTo>
                      <a:lnTo>
                        <a:pt x="921" y="0"/>
                      </a:lnTo>
                      <a:lnTo>
                        <a:pt x="921"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27"/>
                <p:cNvSpPr/>
                <p:nvPr/>
              </p:nvSpPr>
              <p:spPr>
                <a:xfrm>
                  <a:off x="4758900" y="-87425"/>
                  <a:ext cx="23050" cy="5230400"/>
                </a:xfrm>
                <a:custGeom>
                  <a:rect b="b" l="l" r="r" t="t"/>
                  <a:pathLst>
                    <a:path extrusionOk="0" h="209216" w="922">
                      <a:moveTo>
                        <a:pt x="1" y="0"/>
                      </a:moveTo>
                      <a:lnTo>
                        <a:pt x="921" y="0"/>
                      </a:lnTo>
                      <a:lnTo>
                        <a:pt x="921"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27"/>
                <p:cNvSpPr/>
                <p:nvPr/>
              </p:nvSpPr>
              <p:spPr>
                <a:xfrm>
                  <a:off x="4525075" y="-87425"/>
                  <a:ext cx="23050" cy="5230400"/>
                </a:xfrm>
                <a:custGeom>
                  <a:rect b="b" l="l" r="r" t="t"/>
                  <a:pathLst>
                    <a:path extrusionOk="0" h="209216" w="922">
                      <a:moveTo>
                        <a:pt x="1" y="0"/>
                      </a:moveTo>
                      <a:lnTo>
                        <a:pt x="921" y="0"/>
                      </a:lnTo>
                      <a:lnTo>
                        <a:pt x="921"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27"/>
                <p:cNvSpPr/>
                <p:nvPr/>
              </p:nvSpPr>
              <p:spPr>
                <a:xfrm>
                  <a:off x="4291250" y="-87425"/>
                  <a:ext cx="23050" cy="5230400"/>
                </a:xfrm>
                <a:custGeom>
                  <a:rect b="b" l="l" r="r" t="t"/>
                  <a:pathLst>
                    <a:path extrusionOk="0" h="209216" w="922">
                      <a:moveTo>
                        <a:pt x="1" y="0"/>
                      </a:moveTo>
                      <a:lnTo>
                        <a:pt x="921" y="0"/>
                      </a:lnTo>
                      <a:lnTo>
                        <a:pt x="921"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27"/>
                <p:cNvSpPr/>
                <p:nvPr/>
              </p:nvSpPr>
              <p:spPr>
                <a:xfrm>
                  <a:off x="4057425" y="-87425"/>
                  <a:ext cx="23050" cy="5230400"/>
                </a:xfrm>
                <a:custGeom>
                  <a:rect b="b" l="l" r="r" t="t"/>
                  <a:pathLst>
                    <a:path extrusionOk="0" h="209216" w="922">
                      <a:moveTo>
                        <a:pt x="1" y="0"/>
                      </a:moveTo>
                      <a:lnTo>
                        <a:pt x="922" y="0"/>
                      </a:lnTo>
                      <a:lnTo>
                        <a:pt x="922"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08" name="Google Shape;1908;p27"/>
              <p:cNvGrpSpPr/>
              <p:nvPr/>
            </p:nvGrpSpPr>
            <p:grpSpPr>
              <a:xfrm>
                <a:off x="32023" y="-87425"/>
                <a:ext cx="3772550" cy="5230400"/>
                <a:chOff x="4993250" y="-87425"/>
                <a:chExt cx="3772550" cy="5230400"/>
              </a:xfrm>
            </p:grpSpPr>
            <p:sp>
              <p:nvSpPr>
                <p:cNvPr id="1909" name="Google Shape;1909;p27"/>
                <p:cNvSpPr/>
                <p:nvPr/>
              </p:nvSpPr>
              <p:spPr>
                <a:xfrm>
                  <a:off x="7806950" y="-87425"/>
                  <a:ext cx="23575" cy="5230400"/>
                </a:xfrm>
                <a:custGeom>
                  <a:rect b="b" l="l" r="r" t="t"/>
                  <a:pathLst>
                    <a:path extrusionOk="0" h="209216" w="943">
                      <a:moveTo>
                        <a:pt x="0" y="0"/>
                      </a:moveTo>
                      <a:lnTo>
                        <a:pt x="942" y="0"/>
                      </a:lnTo>
                      <a:lnTo>
                        <a:pt x="942"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27"/>
                <p:cNvSpPr/>
                <p:nvPr/>
              </p:nvSpPr>
              <p:spPr>
                <a:xfrm>
                  <a:off x="7572075" y="-87425"/>
                  <a:ext cx="23575" cy="5230400"/>
                </a:xfrm>
                <a:custGeom>
                  <a:rect b="b" l="l" r="r" t="t"/>
                  <a:pathLst>
                    <a:path extrusionOk="0" h="209216" w="943">
                      <a:moveTo>
                        <a:pt x="1" y="0"/>
                      </a:moveTo>
                      <a:lnTo>
                        <a:pt x="942" y="0"/>
                      </a:lnTo>
                      <a:lnTo>
                        <a:pt x="942"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27"/>
                <p:cNvSpPr/>
                <p:nvPr/>
              </p:nvSpPr>
              <p:spPr>
                <a:xfrm>
                  <a:off x="7337725" y="-87425"/>
                  <a:ext cx="23575" cy="5230400"/>
                </a:xfrm>
                <a:custGeom>
                  <a:rect b="b" l="l" r="r" t="t"/>
                  <a:pathLst>
                    <a:path extrusionOk="0" h="209216" w="943">
                      <a:moveTo>
                        <a:pt x="1" y="0"/>
                      </a:moveTo>
                      <a:lnTo>
                        <a:pt x="943" y="0"/>
                      </a:lnTo>
                      <a:lnTo>
                        <a:pt x="943"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27"/>
                <p:cNvSpPr/>
                <p:nvPr/>
              </p:nvSpPr>
              <p:spPr>
                <a:xfrm>
                  <a:off x="7102875" y="-87425"/>
                  <a:ext cx="23550" cy="5230400"/>
                </a:xfrm>
                <a:custGeom>
                  <a:rect b="b" l="l" r="r" t="t"/>
                  <a:pathLst>
                    <a:path extrusionOk="0" h="209216" w="942">
                      <a:moveTo>
                        <a:pt x="0" y="0"/>
                      </a:moveTo>
                      <a:lnTo>
                        <a:pt x="942" y="0"/>
                      </a:lnTo>
                      <a:lnTo>
                        <a:pt x="942"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27"/>
                <p:cNvSpPr/>
                <p:nvPr/>
              </p:nvSpPr>
              <p:spPr>
                <a:xfrm>
                  <a:off x="6868525" y="-87425"/>
                  <a:ext cx="23575" cy="5230400"/>
                </a:xfrm>
                <a:custGeom>
                  <a:rect b="b" l="l" r="r" t="t"/>
                  <a:pathLst>
                    <a:path extrusionOk="0" h="209216" w="943">
                      <a:moveTo>
                        <a:pt x="1" y="0"/>
                      </a:moveTo>
                      <a:lnTo>
                        <a:pt x="942" y="0"/>
                      </a:lnTo>
                      <a:lnTo>
                        <a:pt x="942"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27"/>
                <p:cNvSpPr/>
                <p:nvPr/>
              </p:nvSpPr>
              <p:spPr>
                <a:xfrm>
                  <a:off x="6634175" y="-87425"/>
                  <a:ext cx="23575" cy="5230400"/>
                </a:xfrm>
                <a:custGeom>
                  <a:rect b="b" l="l" r="r" t="t"/>
                  <a:pathLst>
                    <a:path extrusionOk="0" h="209216" w="943">
                      <a:moveTo>
                        <a:pt x="1" y="0"/>
                      </a:moveTo>
                      <a:lnTo>
                        <a:pt x="942" y="0"/>
                      </a:lnTo>
                      <a:lnTo>
                        <a:pt x="942"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27"/>
                <p:cNvSpPr/>
                <p:nvPr/>
              </p:nvSpPr>
              <p:spPr>
                <a:xfrm>
                  <a:off x="6399825" y="-87425"/>
                  <a:ext cx="23575" cy="5230400"/>
                </a:xfrm>
                <a:custGeom>
                  <a:rect b="b" l="l" r="r" t="t"/>
                  <a:pathLst>
                    <a:path extrusionOk="0" h="209216" w="943">
                      <a:moveTo>
                        <a:pt x="1" y="0"/>
                      </a:moveTo>
                      <a:lnTo>
                        <a:pt x="943" y="0"/>
                      </a:lnTo>
                      <a:lnTo>
                        <a:pt x="943"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27"/>
                <p:cNvSpPr/>
                <p:nvPr/>
              </p:nvSpPr>
              <p:spPr>
                <a:xfrm>
                  <a:off x="6164975" y="-87425"/>
                  <a:ext cx="23550" cy="5230400"/>
                </a:xfrm>
                <a:custGeom>
                  <a:rect b="b" l="l" r="r" t="t"/>
                  <a:pathLst>
                    <a:path extrusionOk="0" h="209216" w="942">
                      <a:moveTo>
                        <a:pt x="0" y="0"/>
                      </a:moveTo>
                      <a:lnTo>
                        <a:pt x="942" y="0"/>
                      </a:lnTo>
                      <a:lnTo>
                        <a:pt x="942"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p27"/>
                <p:cNvSpPr/>
                <p:nvPr/>
              </p:nvSpPr>
              <p:spPr>
                <a:xfrm>
                  <a:off x="5930625" y="-87425"/>
                  <a:ext cx="23575" cy="5230400"/>
                </a:xfrm>
                <a:custGeom>
                  <a:rect b="b" l="l" r="r" t="t"/>
                  <a:pathLst>
                    <a:path extrusionOk="0" h="209216" w="943">
                      <a:moveTo>
                        <a:pt x="0" y="0"/>
                      </a:moveTo>
                      <a:lnTo>
                        <a:pt x="942" y="0"/>
                      </a:lnTo>
                      <a:lnTo>
                        <a:pt x="942"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27"/>
                <p:cNvSpPr/>
                <p:nvPr/>
              </p:nvSpPr>
              <p:spPr>
                <a:xfrm>
                  <a:off x="5696275" y="-87425"/>
                  <a:ext cx="23575" cy="5230400"/>
                </a:xfrm>
                <a:custGeom>
                  <a:rect b="b" l="l" r="r" t="t"/>
                  <a:pathLst>
                    <a:path extrusionOk="0" h="209216" w="943">
                      <a:moveTo>
                        <a:pt x="1" y="0"/>
                      </a:moveTo>
                      <a:lnTo>
                        <a:pt x="942" y="0"/>
                      </a:lnTo>
                      <a:lnTo>
                        <a:pt x="942"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 name="Google Shape;1919;p27"/>
                <p:cNvSpPr/>
                <p:nvPr/>
              </p:nvSpPr>
              <p:spPr>
                <a:xfrm>
                  <a:off x="5461400" y="-87425"/>
                  <a:ext cx="23575" cy="5230400"/>
                </a:xfrm>
                <a:custGeom>
                  <a:rect b="b" l="l" r="r" t="t"/>
                  <a:pathLst>
                    <a:path extrusionOk="0" h="209216" w="943">
                      <a:moveTo>
                        <a:pt x="1" y="0"/>
                      </a:moveTo>
                      <a:lnTo>
                        <a:pt x="943" y="0"/>
                      </a:lnTo>
                      <a:lnTo>
                        <a:pt x="943"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27"/>
                <p:cNvSpPr/>
                <p:nvPr/>
              </p:nvSpPr>
              <p:spPr>
                <a:xfrm>
                  <a:off x="5227075" y="-87425"/>
                  <a:ext cx="23550" cy="5230400"/>
                </a:xfrm>
                <a:custGeom>
                  <a:rect b="b" l="l" r="r" t="t"/>
                  <a:pathLst>
                    <a:path extrusionOk="0" h="209216" w="942">
                      <a:moveTo>
                        <a:pt x="0" y="0"/>
                      </a:moveTo>
                      <a:lnTo>
                        <a:pt x="942" y="0"/>
                      </a:lnTo>
                      <a:lnTo>
                        <a:pt x="942"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27"/>
                <p:cNvSpPr/>
                <p:nvPr/>
              </p:nvSpPr>
              <p:spPr>
                <a:xfrm>
                  <a:off x="8742750" y="-87425"/>
                  <a:ext cx="23050" cy="5230400"/>
                </a:xfrm>
                <a:custGeom>
                  <a:rect b="b" l="l" r="r" t="t"/>
                  <a:pathLst>
                    <a:path extrusionOk="0" h="209216" w="922">
                      <a:moveTo>
                        <a:pt x="1" y="0"/>
                      </a:moveTo>
                      <a:lnTo>
                        <a:pt x="921" y="0"/>
                      </a:lnTo>
                      <a:lnTo>
                        <a:pt x="921"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27"/>
                <p:cNvSpPr/>
                <p:nvPr/>
              </p:nvSpPr>
              <p:spPr>
                <a:xfrm>
                  <a:off x="8508925" y="-87425"/>
                  <a:ext cx="23050" cy="5230400"/>
                </a:xfrm>
                <a:custGeom>
                  <a:rect b="b" l="l" r="r" t="t"/>
                  <a:pathLst>
                    <a:path extrusionOk="0" h="209216" w="922">
                      <a:moveTo>
                        <a:pt x="1" y="0"/>
                      </a:moveTo>
                      <a:lnTo>
                        <a:pt x="922" y="0"/>
                      </a:lnTo>
                      <a:lnTo>
                        <a:pt x="922"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27"/>
                <p:cNvSpPr/>
                <p:nvPr/>
              </p:nvSpPr>
              <p:spPr>
                <a:xfrm>
                  <a:off x="8275650" y="-87425"/>
                  <a:ext cx="22500" cy="5230400"/>
                </a:xfrm>
                <a:custGeom>
                  <a:rect b="b" l="l" r="r" t="t"/>
                  <a:pathLst>
                    <a:path extrusionOk="0" h="209216" w="900">
                      <a:moveTo>
                        <a:pt x="0" y="0"/>
                      </a:moveTo>
                      <a:lnTo>
                        <a:pt x="900" y="0"/>
                      </a:lnTo>
                      <a:lnTo>
                        <a:pt x="900"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27"/>
                <p:cNvSpPr/>
                <p:nvPr/>
              </p:nvSpPr>
              <p:spPr>
                <a:xfrm>
                  <a:off x="8041300" y="-87425"/>
                  <a:ext cx="23025" cy="5230400"/>
                </a:xfrm>
                <a:custGeom>
                  <a:rect b="b" l="l" r="r" t="t"/>
                  <a:pathLst>
                    <a:path extrusionOk="0" h="209216" w="921">
                      <a:moveTo>
                        <a:pt x="0" y="0"/>
                      </a:moveTo>
                      <a:lnTo>
                        <a:pt x="921" y="0"/>
                      </a:lnTo>
                      <a:lnTo>
                        <a:pt x="921"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27"/>
                <p:cNvSpPr/>
                <p:nvPr/>
              </p:nvSpPr>
              <p:spPr>
                <a:xfrm>
                  <a:off x="4993250" y="-87425"/>
                  <a:ext cx="23025" cy="5230400"/>
                </a:xfrm>
                <a:custGeom>
                  <a:rect b="b" l="l" r="r" t="t"/>
                  <a:pathLst>
                    <a:path extrusionOk="0" h="209216" w="921">
                      <a:moveTo>
                        <a:pt x="0" y="0"/>
                      </a:moveTo>
                      <a:lnTo>
                        <a:pt x="921" y="0"/>
                      </a:lnTo>
                      <a:lnTo>
                        <a:pt x="921"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1926" name="Google Shape;1926;p27"/>
          <p:cNvSpPr txBox="1"/>
          <p:nvPr>
            <p:ph type="title"/>
          </p:nvPr>
        </p:nvSpPr>
        <p:spPr>
          <a:xfrm>
            <a:off x="4588142" y="2741125"/>
            <a:ext cx="1892400" cy="6585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2500"/>
              <a:buNone/>
              <a:defRPr sz="2400">
                <a:solidFill>
                  <a:schemeClr val="accen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927" name="Google Shape;1927;p27"/>
          <p:cNvSpPr txBox="1"/>
          <p:nvPr>
            <p:ph idx="1" type="subTitle"/>
          </p:nvPr>
        </p:nvSpPr>
        <p:spPr>
          <a:xfrm>
            <a:off x="4714542" y="3458526"/>
            <a:ext cx="1629000" cy="739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928" name="Google Shape;1928;p27"/>
          <p:cNvSpPr txBox="1"/>
          <p:nvPr>
            <p:ph idx="2" type="title"/>
          </p:nvPr>
        </p:nvSpPr>
        <p:spPr>
          <a:xfrm>
            <a:off x="6525601" y="2741125"/>
            <a:ext cx="1905300" cy="6585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2500"/>
              <a:buNone/>
              <a:defRPr sz="2400">
                <a:solidFill>
                  <a:schemeClr val="accen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929" name="Google Shape;1929;p27"/>
          <p:cNvSpPr txBox="1"/>
          <p:nvPr>
            <p:ph idx="3" type="subTitle"/>
          </p:nvPr>
        </p:nvSpPr>
        <p:spPr>
          <a:xfrm>
            <a:off x="6654176" y="3458526"/>
            <a:ext cx="1629000" cy="739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930" name="Google Shape;1930;p27"/>
          <p:cNvSpPr txBox="1"/>
          <p:nvPr>
            <p:ph idx="4" type="title"/>
          </p:nvPr>
        </p:nvSpPr>
        <p:spPr>
          <a:xfrm>
            <a:off x="713225" y="2741125"/>
            <a:ext cx="1892400" cy="6585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2500"/>
              <a:buNone/>
              <a:defRPr sz="2400">
                <a:solidFill>
                  <a:schemeClr val="accen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931" name="Google Shape;1931;p27"/>
          <p:cNvSpPr txBox="1"/>
          <p:nvPr>
            <p:ph idx="5" type="subTitle"/>
          </p:nvPr>
        </p:nvSpPr>
        <p:spPr>
          <a:xfrm>
            <a:off x="835250" y="3458531"/>
            <a:ext cx="1629000" cy="739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932" name="Google Shape;1932;p27"/>
          <p:cNvSpPr txBox="1"/>
          <p:nvPr>
            <p:ph idx="6" type="title"/>
          </p:nvPr>
        </p:nvSpPr>
        <p:spPr>
          <a:xfrm>
            <a:off x="2650684" y="2741125"/>
            <a:ext cx="1892400" cy="6585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2500"/>
              <a:buNone/>
              <a:defRPr sz="2400">
                <a:solidFill>
                  <a:schemeClr val="accen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933" name="Google Shape;1933;p27"/>
          <p:cNvSpPr txBox="1"/>
          <p:nvPr>
            <p:ph idx="7" type="subTitle"/>
          </p:nvPr>
        </p:nvSpPr>
        <p:spPr>
          <a:xfrm>
            <a:off x="2774909" y="3458531"/>
            <a:ext cx="1629000" cy="739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934" name="Google Shape;1934;p27"/>
          <p:cNvSpPr txBox="1"/>
          <p:nvPr>
            <p:ph idx="8" type="title"/>
          </p:nvPr>
        </p:nvSpPr>
        <p:spPr>
          <a:xfrm>
            <a:off x="720000" y="445025"/>
            <a:ext cx="7710900" cy="5727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3000"/>
              <a:buNone/>
              <a:defRPr sz="36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935" name="Google Shape;1935;p27"/>
          <p:cNvSpPr txBox="1"/>
          <p:nvPr>
            <p:ph idx="9" type="title"/>
          </p:nvPr>
        </p:nvSpPr>
        <p:spPr>
          <a:xfrm>
            <a:off x="5053440" y="1714100"/>
            <a:ext cx="961800" cy="6585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Clr>
                <a:schemeClr val="accent4"/>
              </a:buClr>
              <a:buSzPts val="3600"/>
              <a:buNone/>
              <a:defRPr sz="3600">
                <a:solidFill>
                  <a:schemeClr val="accent4"/>
                </a:solidFill>
              </a:defRPr>
            </a:lvl1pPr>
            <a:lvl2pPr lvl="1" rtl="0" algn="ctr">
              <a:spcBef>
                <a:spcPts val="0"/>
              </a:spcBef>
              <a:spcAft>
                <a:spcPts val="0"/>
              </a:spcAft>
              <a:buClr>
                <a:schemeClr val="accent4"/>
              </a:buClr>
              <a:buSzPts val="3600"/>
              <a:buNone/>
              <a:defRPr sz="3600">
                <a:solidFill>
                  <a:schemeClr val="accent4"/>
                </a:solidFill>
              </a:defRPr>
            </a:lvl2pPr>
            <a:lvl3pPr lvl="2" rtl="0" algn="ctr">
              <a:spcBef>
                <a:spcPts val="0"/>
              </a:spcBef>
              <a:spcAft>
                <a:spcPts val="0"/>
              </a:spcAft>
              <a:buClr>
                <a:schemeClr val="accent4"/>
              </a:buClr>
              <a:buSzPts val="3600"/>
              <a:buNone/>
              <a:defRPr sz="3600">
                <a:solidFill>
                  <a:schemeClr val="accent4"/>
                </a:solidFill>
              </a:defRPr>
            </a:lvl3pPr>
            <a:lvl4pPr lvl="3" rtl="0" algn="ctr">
              <a:spcBef>
                <a:spcPts val="0"/>
              </a:spcBef>
              <a:spcAft>
                <a:spcPts val="0"/>
              </a:spcAft>
              <a:buClr>
                <a:schemeClr val="accent4"/>
              </a:buClr>
              <a:buSzPts val="3600"/>
              <a:buNone/>
              <a:defRPr sz="3600">
                <a:solidFill>
                  <a:schemeClr val="accent4"/>
                </a:solidFill>
              </a:defRPr>
            </a:lvl4pPr>
            <a:lvl5pPr lvl="4" rtl="0" algn="ctr">
              <a:spcBef>
                <a:spcPts val="0"/>
              </a:spcBef>
              <a:spcAft>
                <a:spcPts val="0"/>
              </a:spcAft>
              <a:buClr>
                <a:schemeClr val="accent4"/>
              </a:buClr>
              <a:buSzPts val="3600"/>
              <a:buNone/>
              <a:defRPr sz="3600">
                <a:solidFill>
                  <a:schemeClr val="accent4"/>
                </a:solidFill>
              </a:defRPr>
            </a:lvl5pPr>
            <a:lvl6pPr lvl="5" rtl="0" algn="ctr">
              <a:spcBef>
                <a:spcPts val="0"/>
              </a:spcBef>
              <a:spcAft>
                <a:spcPts val="0"/>
              </a:spcAft>
              <a:buClr>
                <a:schemeClr val="accent4"/>
              </a:buClr>
              <a:buSzPts val="3600"/>
              <a:buNone/>
              <a:defRPr sz="3600">
                <a:solidFill>
                  <a:schemeClr val="accent4"/>
                </a:solidFill>
              </a:defRPr>
            </a:lvl6pPr>
            <a:lvl7pPr lvl="6" rtl="0" algn="ctr">
              <a:spcBef>
                <a:spcPts val="0"/>
              </a:spcBef>
              <a:spcAft>
                <a:spcPts val="0"/>
              </a:spcAft>
              <a:buClr>
                <a:schemeClr val="accent4"/>
              </a:buClr>
              <a:buSzPts val="3600"/>
              <a:buNone/>
              <a:defRPr sz="3600">
                <a:solidFill>
                  <a:schemeClr val="accent4"/>
                </a:solidFill>
              </a:defRPr>
            </a:lvl7pPr>
            <a:lvl8pPr lvl="7" rtl="0" algn="ctr">
              <a:spcBef>
                <a:spcPts val="0"/>
              </a:spcBef>
              <a:spcAft>
                <a:spcPts val="0"/>
              </a:spcAft>
              <a:buClr>
                <a:schemeClr val="accent4"/>
              </a:buClr>
              <a:buSzPts val="3600"/>
              <a:buNone/>
              <a:defRPr sz="3600">
                <a:solidFill>
                  <a:schemeClr val="accent4"/>
                </a:solidFill>
              </a:defRPr>
            </a:lvl8pPr>
            <a:lvl9pPr lvl="8" rtl="0" algn="ctr">
              <a:spcBef>
                <a:spcPts val="0"/>
              </a:spcBef>
              <a:spcAft>
                <a:spcPts val="0"/>
              </a:spcAft>
              <a:buClr>
                <a:schemeClr val="accent4"/>
              </a:buClr>
              <a:buSzPts val="3600"/>
              <a:buNone/>
              <a:defRPr sz="3600">
                <a:solidFill>
                  <a:schemeClr val="accent4"/>
                </a:solidFill>
              </a:defRPr>
            </a:lvl9pPr>
          </a:lstStyle>
          <a:p/>
        </p:txBody>
      </p:sp>
      <p:sp>
        <p:nvSpPr>
          <p:cNvPr id="1936" name="Google Shape;1936;p27"/>
          <p:cNvSpPr txBox="1"/>
          <p:nvPr>
            <p:ph idx="13" type="title"/>
          </p:nvPr>
        </p:nvSpPr>
        <p:spPr>
          <a:xfrm>
            <a:off x="6997350" y="1714100"/>
            <a:ext cx="961800" cy="6585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Clr>
                <a:schemeClr val="accent4"/>
              </a:buClr>
              <a:buSzPts val="3600"/>
              <a:buNone/>
              <a:defRPr sz="3600">
                <a:solidFill>
                  <a:schemeClr val="accent4"/>
                </a:solidFill>
              </a:defRPr>
            </a:lvl1pPr>
            <a:lvl2pPr lvl="1" rtl="0" algn="ctr">
              <a:spcBef>
                <a:spcPts val="0"/>
              </a:spcBef>
              <a:spcAft>
                <a:spcPts val="0"/>
              </a:spcAft>
              <a:buClr>
                <a:schemeClr val="accent4"/>
              </a:buClr>
              <a:buSzPts val="3600"/>
              <a:buNone/>
              <a:defRPr sz="3600">
                <a:solidFill>
                  <a:schemeClr val="accent4"/>
                </a:solidFill>
              </a:defRPr>
            </a:lvl2pPr>
            <a:lvl3pPr lvl="2" rtl="0" algn="ctr">
              <a:spcBef>
                <a:spcPts val="0"/>
              </a:spcBef>
              <a:spcAft>
                <a:spcPts val="0"/>
              </a:spcAft>
              <a:buClr>
                <a:schemeClr val="accent4"/>
              </a:buClr>
              <a:buSzPts val="3600"/>
              <a:buNone/>
              <a:defRPr sz="3600">
                <a:solidFill>
                  <a:schemeClr val="accent4"/>
                </a:solidFill>
              </a:defRPr>
            </a:lvl3pPr>
            <a:lvl4pPr lvl="3" rtl="0" algn="ctr">
              <a:spcBef>
                <a:spcPts val="0"/>
              </a:spcBef>
              <a:spcAft>
                <a:spcPts val="0"/>
              </a:spcAft>
              <a:buClr>
                <a:schemeClr val="accent4"/>
              </a:buClr>
              <a:buSzPts val="3600"/>
              <a:buNone/>
              <a:defRPr sz="3600">
                <a:solidFill>
                  <a:schemeClr val="accent4"/>
                </a:solidFill>
              </a:defRPr>
            </a:lvl4pPr>
            <a:lvl5pPr lvl="4" rtl="0" algn="ctr">
              <a:spcBef>
                <a:spcPts val="0"/>
              </a:spcBef>
              <a:spcAft>
                <a:spcPts val="0"/>
              </a:spcAft>
              <a:buClr>
                <a:schemeClr val="accent4"/>
              </a:buClr>
              <a:buSzPts val="3600"/>
              <a:buNone/>
              <a:defRPr sz="3600">
                <a:solidFill>
                  <a:schemeClr val="accent4"/>
                </a:solidFill>
              </a:defRPr>
            </a:lvl5pPr>
            <a:lvl6pPr lvl="5" rtl="0" algn="ctr">
              <a:spcBef>
                <a:spcPts val="0"/>
              </a:spcBef>
              <a:spcAft>
                <a:spcPts val="0"/>
              </a:spcAft>
              <a:buClr>
                <a:schemeClr val="accent4"/>
              </a:buClr>
              <a:buSzPts val="3600"/>
              <a:buNone/>
              <a:defRPr sz="3600">
                <a:solidFill>
                  <a:schemeClr val="accent4"/>
                </a:solidFill>
              </a:defRPr>
            </a:lvl6pPr>
            <a:lvl7pPr lvl="6" rtl="0" algn="ctr">
              <a:spcBef>
                <a:spcPts val="0"/>
              </a:spcBef>
              <a:spcAft>
                <a:spcPts val="0"/>
              </a:spcAft>
              <a:buClr>
                <a:schemeClr val="accent4"/>
              </a:buClr>
              <a:buSzPts val="3600"/>
              <a:buNone/>
              <a:defRPr sz="3600">
                <a:solidFill>
                  <a:schemeClr val="accent4"/>
                </a:solidFill>
              </a:defRPr>
            </a:lvl7pPr>
            <a:lvl8pPr lvl="7" rtl="0" algn="ctr">
              <a:spcBef>
                <a:spcPts val="0"/>
              </a:spcBef>
              <a:spcAft>
                <a:spcPts val="0"/>
              </a:spcAft>
              <a:buClr>
                <a:schemeClr val="accent4"/>
              </a:buClr>
              <a:buSzPts val="3600"/>
              <a:buNone/>
              <a:defRPr sz="3600">
                <a:solidFill>
                  <a:schemeClr val="accent4"/>
                </a:solidFill>
              </a:defRPr>
            </a:lvl8pPr>
            <a:lvl9pPr lvl="8" rtl="0" algn="ctr">
              <a:spcBef>
                <a:spcPts val="0"/>
              </a:spcBef>
              <a:spcAft>
                <a:spcPts val="0"/>
              </a:spcAft>
              <a:buClr>
                <a:schemeClr val="accent4"/>
              </a:buClr>
              <a:buSzPts val="3600"/>
              <a:buNone/>
              <a:defRPr sz="3600">
                <a:solidFill>
                  <a:schemeClr val="accent4"/>
                </a:solidFill>
              </a:defRPr>
            </a:lvl9pPr>
          </a:lstStyle>
          <a:p/>
        </p:txBody>
      </p:sp>
      <p:sp>
        <p:nvSpPr>
          <p:cNvPr id="1937" name="Google Shape;1937;p27"/>
          <p:cNvSpPr txBox="1"/>
          <p:nvPr>
            <p:ph idx="14" type="title"/>
          </p:nvPr>
        </p:nvSpPr>
        <p:spPr>
          <a:xfrm>
            <a:off x="1178600" y="1714100"/>
            <a:ext cx="961800" cy="6585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Clr>
                <a:schemeClr val="accent4"/>
              </a:buClr>
              <a:buSzPts val="3600"/>
              <a:buNone/>
              <a:defRPr sz="3600">
                <a:solidFill>
                  <a:schemeClr val="accent4"/>
                </a:solidFill>
              </a:defRPr>
            </a:lvl1pPr>
            <a:lvl2pPr lvl="1" rtl="0" algn="ctr">
              <a:spcBef>
                <a:spcPts val="0"/>
              </a:spcBef>
              <a:spcAft>
                <a:spcPts val="0"/>
              </a:spcAft>
              <a:buClr>
                <a:schemeClr val="accent4"/>
              </a:buClr>
              <a:buSzPts val="3600"/>
              <a:buNone/>
              <a:defRPr sz="3600">
                <a:solidFill>
                  <a:schemeClr val="accent4"/>
                </a:solidFill>
              </a:defRPr>
            </a:lvl2pPr>
            <a:lvl3pPr lvl="2" rtl="0" algn="ctr">
              <a:spcBef>
                <a:spcPts val="0"/>
              </a:spcBef>
              <a:spcAft>
                <a:spcPts val="0"/>
              </a:spcAft>
              <a:buClr>
                <a:schemeClr val="accent4"/>
              </a:buClr>
              <a:buSzPts val="3600"/>
              <a:buNone/>
              <a:defRPr sz="3600">
                <a:solidFill>
                  <a:schemeClr val="accent4"/>
                </a:solidFill>
              </a:defRPr>
            </a:lvl3pPr>
            <a:lvl4pPr lvl="3" rtl="0" algn="ctr">
              <a:spcBef>
                <a:spcPts val="0"/>
              </a:spcBef>
              <a:spcAft>
                <a:spcPts val="0"/>
              </a:spcAft>
              <a:buClr>
                <a:schemeClr val="accent4"/>
              </a:buClr>
              <a:buSzPts val="3600"/>
              <a:buNone/>
              <a:defRPr sz="3600">
                <a:solidFill>
                  <a:schemeClr val="accent4"/>
                </a:solidFill>
              </a:defRPr>
            </a:lvl4pPr>
            <a:lvl5pPr lvl="4" rtl="0" algn="ctr">
              <a:spcBef>
                <a:spcPts val="0"/>
              </a:spcBef>
              <a:spcAft>
                <a:spcPts val="0"/>
              </a:spcAft>
              <a:buClr>
                <a:schemeClr val="accent4"/>
              </a:buClr>
              <a:buSzPts val="3600"/>
              <a:buNone/>
              <a:defRPr sz="3600">
                <a:solidFill>
                  <a:schemeClr val="accent4"/>
                </a:solidFill>
              </a:defRPr>
            </a:lvl5pPr>
            <a:lvl6pPr lvl="5" rtl="0" algn="ctr">
              <a:spcBef>
                <a:spcPts val="0"/>
              </a:spcBef>
              <a:spcAft>
                <a:spcPts val="0"/>
              </a:spcAft>
              <a:buClr>
                <a:schemeClr val="accent4"/>
              </a:buClr>
              <a:buSzPts val="3600"/>
              <a:buNone/>
              <a:defRPr sz="3600">
                <a:solidFill>
                  <a:schemeClr val="accent4"/>
                </a:solidFill>
              </a:defRPr>
            </a:lvl6pPr>
            <a:lvl7pPr lvl="6" rtl="0" algn="ctr">
              <a:spcBef>
                <a:spcPts val="0"/>
              </a:spcBef>
              <a:spcAft>
                <a:spcPts val="0"/>
              </a:spcAft>
              <a:buClr>
                <a:schemeClr val="accent4"/>
              </a:buClr>
              <a:buSzPts val="3600"/>
              <a:buNone/>
              <a:defRPr sz="3600">
                <a:solidFill>
                  <a:schemeClr val="accent4"/>
                </a:solidFill>
              </a:defRPr>
            </a:lvl7pPr>
            <a:lvl8pPr lvl="7" rtl="0" algn="ctr">
              <a:spcBef>
                <a:spcPts val="0"/>
              </a:spcBef>
              <a:spcAft>
                <a:spcPts val="0"/>
              </a:spcAft>
              <a:buClr>
                <a:schemeClr val="accent4"/>
              </a:buClr>
              <a:buSzPts val="3600"/>
              <a:buNone/>
              <a:defRPr sz="3600">
                <a:solidFill>
                  <a:schemeClr val="accent4"/>
                </a:solidFill>
              </a:defRPr>
            </a:lvl8pPr>
            <a:lvl9pPr lvl="8" rtl="0" algn="ctr">
              <a:spcBef>
                <a:spcPts val="0"/>
              </a:spcBef>
              <a:spcAft>
                <a:spcPts val="0"/>
              </a:spcAft>
              <a:buClr>
                <a:schemeClr val="accent4"/>
              </a:buClr>
              <a:buSzPts val="3600"/>
              <a:buNone/>
              <a:defRPr sz="3600">
                <a:solidFill>
                  <a:schemeClr val="accent4"/>
                </a:solidFill>
              </a:defRPr>
            </a:lvl9pPr>
          </a:lstStyle>
          <a:p/>
        </p:txBody>
      </p:sp>
      <p:sp>
        <p:nvSpPr>
          <p:cNvPr id="1938" name="Google Shape;1938;p27"/>
          <p:cNvSpPr txBox="1"/>
          <p:nvPr>
            <p:ph idx="15" type="title"/>
          </p:nvPr>
        </p:nvSpPr>
        <p:spPr>
          <a:xfrm>
            <a:off x="3115986" y="1714100"/>
            <a:ext cx="961800" cy="6585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Clr>
                <a:schemeClr val="accent4"/>
              </a:buClr>
              <a:buSzPts val="3600"/>
              <a:buNone/>
              <a:defRPr sz="3600">
                <a:solidFill>
                  <a:schemeClr val="accent4"/>
                </a:solidFill>
              </a:defRPr>
            </a:lvl1pPr>
            <a:lvl2pPr lvl="1" rtl="0" algn="ctr">
              <a:spcBef>
                <a:spcPts val="0"/>
              </a:spcBef>
              <a:spcAft>
                <a:spcPts val="0"/>
              </a:spcAft>
              <a:buClr>
                <a:schemeClr val="accent4"/>
              </a:buClr>
              <a:buSzPts val="3600"/>
              <a:buNone/>
              <a:defRPr sz="3600">
                <a:solidFill>
                  <a:schemeClr val="accent4"/>
                </a:solidFill>
              </a:defRPr>
            </a:lvl2pPr>
            <a:lvl3pPr lvl="2" rtl="0" algn="ctr">
              <a:spcBef>
                <a:spcPts val="0"/>
              </a:spcBef>
              <a:spcAft>
                <a:spcPts val="0"/>
              </a:spcAft>
              <a:buClr>
                <a:schemeClr val="accent4"/>
              </a:buClr>
              <a:buSzPts val="3600"/>
              <a:buNone/>
              <a:defRPr sz="3600">
                <a:solidFill>
                  <a:schemeClr val="accent4"/>
                </a:solidFill>
              </a:defRPr>
            </a:lvl3pPr>
            <a:lvl4pPr lvl="3" rtl="0" algn="ctr">
              <a:spcBef>
                <a:spcPts val="0"/>
              </a:spcBef>
              <a:spcAft>
                <a:spcPts val="0"/>
              </a:spcAft>
              <a:buClr>
                <a:schemeClr val="accent4"/>
              </a:buClr>
              <a:buSzPts val="3600"/>
              <a:buNone/>
              <a:defRPr sz="3600">
                <a:solidFill>
                  <a:schemeClr val="accent4"/>
                </a:solidFill>
              </a:defRPr>
            </a:lvl4pPr>
            <a:lvl5pPr lvl="4" rtl="0" algn="ctr">
              <a:spcBef>
                <a:spcPts val="0"/>
              </a:spcBef>
              <a:spcAft>
                <a:spcPts val="0"/>
              </a:spcAft>
              <a:buClr>
                <a:schemeClr val="accent4"/>
              </a:buClr>
              <a:buSzPts val="3600"/>
              <a:buNone/>
              <a:defRPr sz="3600">
                <a:solidFill>
                  <a:schemeClr val="accent4"/>
                </a:solidFill>
              </a:defRPr>
            </a:lvl5pPr>
            <a:lvl6pPr lvl="5" rtl="0" algn="ctr">
              <a:spcBef>
                <a:spcPts val="0"/>
              </a:spcBef>
              <a:spcAft>
                <a:spcPts val="0"/>
              </a:spcAft>
              <a:buClr>
                <a:schemeClr val="accent4"/>
              </a:buClr>
              <a:buSzPts val="3600"/>
              <a:buNone/>
              <a:defRPr sz="3600">
                <a:solidFill>
                  <a:schemeClr val="accent4"/>
                </a:solidFill>
              </a:defRPr>
            </a:lvl6pPr>
            <a:lvl7pPr lvl="6" rtl="0" algn="ctr">
              <a:spcBef>
                <a:spcPts val="0"/>
              </a:spcBef>
              <a:spcAft>
                <a:spcPts val="0"/>
              </a:spcAft>
              <a:buClr>
                <a:schemeClr val="accent4"/>
              </a:buClr>
              <a:buSzPts val="3600"/>
              <a:buNone/>
              <a:defRPr sz="3600">
                <a:solidFill>
                  <a:schemeClr val="accent4"/>
                </a:solidFill>
              </a:defRPr>
            </a:lvl7pPr>
            <a:lvl8pPr lvl="7" rtl="0" algn="ctr">
              <a:spcBef>
                <a:spcPts val="0"/>
              </a:spcBef>
              <a:spcAft>
                <a:spcPts val="0"/>
              </a:spcAft>
              <a:buClr>
                <a:schemeClr val="accent4"/>
              </a:buClr>
              <a:buSzPts val="3600"/>
              <a:buNone/>
              <a:defRPr sz="3600">
                <a:solidFill>
                  <a:schemeClr val="accent4"/>
                </a:solidFill>
              </a:defRPr>
            </a:lvl8pPr>
            <a:lvl9pPr lvl="8" rtl="0" algn="ctr">
              <a:spcBef>
                <a:spcPts val="0"/>
              </a:spcBef>
              <a:spcAft>
                <a:spcPts val="0"/>
              </a:spcAft>
              <a:buClr>
                <a:schemeClr val="accent4"/>
              </a:buClr>
              <a:buSzPts val="3600"/>
              <a:buNone/>
              <a:defRPr sz="3600">
                <a:solidFill>
                  <a:schemeClr val="accent4"/>
                </a:solidFill>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ive columns">
  <p:cSld name="CUSTOM_5">
    <p:spTree>
      <p:nvGrpSpPr>
        <p:cNvPr id="1939" name="Shape 1939"/>
        <p:cNvGrpSpPr/>
        <p:nvPr/>
      </p:nvGrpSpPr>
      <p:grpSpPr>
        <a:xfrm>
          <a:off x="0" y="0"/>
          <a:ext cx="0" cy="0"/>
          <a:chOff x="0" y="0"/>
          <a:chExt cx="0" cy="0"/>
        </a:xfrm>
      </p:grpSpPr>
      <p:grpSp>
        <p:nvGrpSpPr>
          <p:cNvPr id="1940" name="Google Shape;1940;p28"/>
          <p:cNvGrpSpPr/>
          <p:nvPr/>
        </p:nvGrpSpPr>
        <p:grpSpPr>
          <a:xfrm>
            <a:off x="-818400" y="336425"/>
            <a:ext cx="1408200" cy="1418400"/>
            <a:chOff x="120225" y="808300"/>
            <a:chExt cx="1408200" cy="1418400"/>
          </a:xfrm>
        </p:grpSpPr>
        <p:sp>
          <p:nvSpPr>
            <p:cNvPr id="1941" name="Google Shape;1941;p28"/>
            <p:cNvSpPr/>
            <p:nvPr/>
          </p:nvSpPr>
          <p:spPr>
            <a:xfrm>
              <a:off x="120225" y="1285400"/>
              <a:ext cx="1408200" cy="4692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28"/>
            <p:cNvSpPr/>
            <p:nvPr/>
          </p:nvSpPr>
          <p:spPr>
            <a:xfrm>
              <a:off x="589050" y="808300"/>
              <a:ext cx="470100" cy="1418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3" name="Google Shape;1943;p28"/>
          <p:cNvGrpSpPr/>
          <p:nvPr/>
        </p:nvGrpSpPr>
        <p:grpSpPr>
          <a:xfrm>
            <a:off x="583650" y="4574225"/>
            <a:ext cx="701700" cy="705900"/>
            <a:chOff x="6684000" y="3862500"/>
            <a:chExt cx="701700" cy="705900"/>
          </a:xfrm>
        </p:grpSpPr>
        <p:sp>
          <p:nvSpPr>
            <p:cNvPr id="1944" name="Google Shape;1944;p28"/>
            <p:cNvSpPr/>
            <p:nvPr/>
          </p:nvSpPr>
          <p:spPr>
            <a:xfrm>
              <a:off x="6684000" y="4098575"/>
              <a:ext cx="701700" cy="233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28"/>
            <p:cNvSpPr/>
            <p:nvPr/>
          </p:nvSpPr>
          <p:spPr>
            <a:xfrm>
              <a:off x="6918600" y="3862500"/>
              <a:ext cx="234600" cy="70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6" name="Google Shape;1946;p28"/>
          <p:cNvGrpSpPr/>
          <p:nvPr/>
        </p:nvGrpSpPr>
        <p:grpSpPr>
          <a:xfrm>
            <a:off x="8325600" y="3155825"/>
            <a:ext cx="1408200" cy="1418400"/>
            <a:chOff x="120225" y="808300"/>
            <a:chExt cx="1408200" cy="1418400"/>
          </a:xfrm>
        </p:grpSpPr>
        <p:sp>
          <p:nvSpPr>
            <p:cNvPr id="1947" name="Google Shape;1947;p28"/>
            <p:cNvSpPr/>
            <p:nvPr/>
          </p:nvSpPr>
          <p:spPr>
            <a:xfrm>
              <a:off x="120225" y="1285400"/>
              <a:ext cx="1408200" cy="4692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28"/>
            <p:cNvSpPr/>
            <p:nvPr/>
          </p:nvSpPr>
          <p:spPr>
            <a:xfrm>
              <a:off x="589050" y="808300"/>
              <a:ext cx="470100" cy="1418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9" name="Google Shape;1949;p28"/>
          <p:cNvGrpSpPr/>
          <p:nvPr/>
        </p:nvGrpSpPr>
        <p:grpSpPr>
          <a:xfrm>
            <a:off x="-92602" y="-87425"/>
            <a:ext cx="9236363" cy="5230400"/>
            <a:chOff x="-92602" y="-87425"/>
            <a:chExt cx="9236363" cy="5230400"/>
          </a:xfrm>
        </p:grpSpPr>
        <p:grpSp>
          <p:nvGrpSpPr>
            <p:cNvPr id="1950" name="Google Shape;1950;p28"/>
            <p:cNvGrpSpPr/>
            <p:nvPr/>
          </p:nvGrpSpPr>
          <p:grpSpPr>
            <a:xfrm>
              <a:off x="-92602" y="102654"/>
              <a:ext cx="9236363" cy="4942725"/>
              <a:chOff x="3913600" y="56400"/>
              <a:chExt cx="5230400" cy="4942725"/>
            </a:xfrm>
          </p:grpSpPr>
          <p:sp>
            <p:nvSpPr>
              <p:cNvPr id="1951" name="Google Shape;1951;p28"/>
              <p:cNvSpPr/>
              <p:nvPr/>
            </p:nvSpPr>
            <p:spPr>
              <a:xfrm>
                <a:off x="3913600" y="3805925"/>
                <a:ext cx="5230400" cy="23575"/>
              </a:xfrm>
              <a:custGeom>
                <a:rect b="b" l="l" r="r" t="t"/>
                <a:pathLst>
                  <a:path extrusionOk="0" h="943" w="209216">
                    <a:moveTo>
                      <a:pt x="0" y="0"/>
                    </a:moveTo>
                    <a:lnTo>
                      <a:pt x="209215" y="0"/>
                    </a:lnTo>
                    <a:lnTo>
                      <a:pt x="209215" y="942"/>
                    </a:lnTo>
                    <a:lnTo>
                      <a:pt x="0" y="942"/>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28"/>
              <p:cNvSpPr/>
              <p:nvPr/>
            </p:nvSpPr>
            <p:spPr>
              <a:xfrm>
                <a:off x="3913600" y="3571050"/>
                <a:ext cx="5230400" cy="23575"/>
              </a:xfrm>
              <a:custGeom>
                <a:rect b="b" l="l" r="r" t="t"/>
                <a:pathLst>
                  <a:path extrusionOk="0" h="943" w="209216">
                    <a:moveTo>
                      <a:pt x="0" y="1"/>
                    </a:moveTo>
                    <a:lnTo>
                      <a:pt x="209215" y="1"/>
                    </a:lnTo>
                    <a:lnTo>
                      <a:pt x="209215" y="942"/>
                    </a:lnTo>
                    <a:lnTo>
                      <a:pt x="0" y="942"/>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28"/>
              <p:cNvSpPr/>
              <p:nvPr/>
            </p:nvSpPr>
            <p:spPr>
              <a:xfrm>
                <a:off x="3913600" y="3336700"/>
                <a:ext cx="5230400" cy="23575"/>
              </a:xfrm>
              <a:custGeom>
                <a:rect b="b" l="l" r="r" t="t"/>
                <a:pathLst>
                  <a:path extrusionOk="0" h="943" w="209216">
                    <a:moveTo>
                      <a:pt x="0" y="1"/>
                    </a:moveTo>
                    <a:lnTo>
                      <a:pt x="209215" y="1"/>
                    </a:lnTo>
                    <a:lnTo>
                      <a:pt x="209215" y="943"/>
                    </a:lnTo>
                    <a:lnTo>
                      <a:pt x="0" y="943"/>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28"/>
              <p:cNvSpPr/>
              <p:nvPr/>
            </p:nvSpPr>
            <p:spPr>
              <a:xfrm>
                <a:off x="3913600" y="3101850"/>
                <a:ext cx="5230400" cy="23550"/>
              </a:xfrm>
              <a:custGeom>
                <a:rect b="b" l="l" r="r" t="t"/>
                <a:pathLst>
                  <a:path extrusionOk="0" h="942" w="209216">
                    <a:moveTo>
                      <a:pt x="0" y="0"/>
                    </a:moveTo>
                    <a:lnTo>
                      <a:pt x="209215" y="0"/>
                    </a:lnTo>
                    <a:lnTo>
                      <a:pt x="209215" y="942"/>
                    </a:lnTo>
                    <a:lnTo>
                      <a:pt x="0" y="942"/>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28"/>
              <p:cNvSpPr/>
              <p:nvPr/>
            </p:nvSpPr>
            <p:spPr>
              <a:xfrm>
                <a:off x="3913600" y="2867500"/>
                <a:ext cx="5230400" cy="23575"/>
              </a:xfrm>
              <a:custGeom>
                <a:rect b="b" l="l" r="r" t="t"/>
                <a:pathLst>
                  <a:path extrusionOk="0" h="943" w="209216">
                    <a:moveTo>
                      <a:pt x="0" y="1"/>
                    </a:moveTo>
                    <a:lnTo>
                      <a:pt x="209215" y="1"/>
                    </a:lnTo>
                    <a:lnTo>
                      <a:pt x="209215" y="942"/>
                    </a:lnTo>
                    <a:lnTo>
                      <a:pt x="0" y="942"/>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28"/>
              <p:cNvSpPr/>
              <p:nvPr/>
            </p:nvSpPr>
            <p:spPr>
              <a:xfrm>
                <a:off x="3913600" y="2633150"/>
                <a:ext cx="5230400" cy="23575"/>
              </a:xfrm>
              <a:custGeom>
                <a:rect b="b" l="l" r="r" t="t"/>
                <a:pathLst>
                  <a:path extrusionOk="0" h="943" w="209216">
                    <a:moveTo>
                      <a:pt x="0" y="1"/>
                    </a:moveTo>
                    <a:lnTo>
                      <a:pt x="209215" y="1"/>
                    </a:lnTo>
                    <a:lnTo>
                      <a:pt x="209215" y="942"/>
                    </a:lnTo>
                    <a:lnTo>
                      <a:pt x="0" y="942"/>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28"/>
              <p:cNvSpPr/>
              <p:nvPr/>
            </p:nvSpPr>
            <p:spPr>
              <a:xfrm>
                <a:off x="3913600" y="2398800"/>
                <a:ext cx="5230400" cy="23575"/>
              </a:xfrm>
              <a:custGeom>
                <a:rect b="b" l="l" r="r" t="t"/>
                <a:pathLst>
                  <a:path extrusionOk="0" h="943" w="209216">
                    <a:moveTo>
                      <a:pt x="0" y="1"/>
                    </a:moveTo>
                    <a:lnTo>
                      <a:pt x="209215" y="1"/>
                    </a:lnTo>
                    <a:lnTo>
                      <a:pt x="209215" y="943"/>
                    </a:lnTo>
                    <a:lnTo>
                      <a:pt x="0" y="943"/>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28"/>
              <p:cNvSpPr/>
              <p:nvPr/>
            </p:nvSpPr>
            <p:spPr>
              <a:xfrm>
                <a:off x="3913600" y="2163950"/>
                <a:ext cx="5230400" cy="23550"/>
              </a:xfrm>
              <a:custGeom>
                <a:rect b="b" l="l" r="r" t="t"/>
                <a:pathLst>
                  <a:path extrusionOk="0" h="942" w="209216">
                    <a:moveTo>
                      <a:pt x="0" y="0"/>
                    </a:moveTo>
                    <a:lnTo>
                      <a:pt x="209215" y="0"/>
                    </a:lnTo>
                    <a:lnTo>
                      <a:pt x="209215" y="942"/>
                    </a:lnTo>
                    <a:lnTo>
                      <a:pt x="0" y="942"/>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28"/>
              <p:cNvSpPr/>
              <p:nvPr/>
            </p:nvSpPr>
            <p:spPr>
              <a:xfrm>
                <a:off x="3913600" y="1929600"/>
                <a:ext cx="5230400" cy="23575"/>
              </a:xfrm>
              <a:custGeom>
                <a:rect b="b" l="l" r="r" t="t"/>
                <a:pathLst>
                  <a:path extrusionOk="0" h="943" w="209216">
                    <a:moveTo>
                      <a:pt x="0" y="0"/>
                    </a:moveTo>
                    <a:lnTo>
                      <a:pt x="209215" y="0"/>
                    </a:lnTo>
                    <a:lnTo>
                      <a:pt x="209215" y="942"/>
                    </a:lnTo>
                    <a:lnTo>
                      <a:pt x="0" y="942"/>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28"/>
              <p:cNvSpPr/>
              <p:nvPr/>
            </p:nvSpPr>
            <p:spPr>
              <a:xfrm>
                <a:off x="3913600" y="1695250"/>
                <a:ext cx="5230400" cy="23575"/>
              </a:xfrm>
              <a:custGeom>
                <a:rect b="b" l="l" r="r" t="t"/>
                <a:pathLst>
                  <a:path extrusionOk="0" h="943" w="209216">
                    <a:moveTo>
                      <a:pt x="0" y="1"/>
                    </a:moveTo>
                    <a:lnTo>
                      <a:pt x="209215" y="1"/>
                    </a:lnTo>
                    <a:lnTo>
                      <a:pt x="209215" y="942"/>
                    </a:lnTo>
                    <a:lnTo>
                      <a:pt x="0" y="942"/>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28"/>
              <p:cNvSpPr/>
              <p:nvPr/>
            </p:nvSpPr>
            <p:spPr>
              <a:xfrm>
                <a:off x="3913600" y="1460375"/>
                <a:ext cx="5230400" cy="23575"/>
              </a:xfrm>
              <a:custGeom>
                <a:rect b="b" l="l" r="r" t="t"/>
                <a:pathLst>
                  <a:path extrusionOk="0" h="943" w="209216">
                    <a:moveTo>
                      <a:pt x="0" y="1"/>
                    </a:moveTo>
                    <a:lnTo>
                      <a:pt x="209215" y="1"/>
                    </a:lnTo>
                    <a:lnTo>
                      <a:pt x="209215" y="943"/>
                    </a:lnTo>
                    <a:lnTo>
                      <a:pt x="0" y="943"/>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28"/>
              <p:cNvSpPr/>
              <p:nvPr/>
            </p:nvSpPr>
            <p:spPr>
              <a:xfrm>
                <a:off x="3913600" y="1226050"/>
                <a:ext cx="5230400" cy="23550"/>
              </a:xfrm>
              <a:custGeom>
                <a:rect b="b" l="l" r="r" t="t"/>
                <a:pathLst>
                  <a:path extrusionOk="0" h="942" w="209216">
                    <a:moveTo>
                      <a:pt x="0" y="0"/>
                    </a:moveTo>
                    <a:lnTo>
                      <a:pt x="209215" y="0"/>
                    </a:lnTo>
                    <a:lnTo>
                      <a:pt x="209215" y="942"/>
                    </a:lnTo>
                    <a:lnTo>
                      <a:pt x="0" y="942"/>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28"/>
              <p:cNvSpPr/>
              <p:nvPr/>
            </p:nvSpPr>
            <p:spPr>
              <a:xfrm>
                <a:off x="3913600" y="4976075"/>
                <a:ext cx="5230400" cy="23050"/>
              </a:xfrm>
              <a:custGeom>
                <a:rect b="b" l="l" r="r" t="t"/>
                <a:pathLst>
                  <a:path extrusionOk="0" h="922" w="209216">
                    <a:moveTo>
                      <a:pt x="0" y="1"/>
                    </a:moveTo>
                    <a:lnTo>
                      <a:pt x="209215" y="1"/>
                    </a:lnTo>
                    <a:lnTo>
                      <a:pt x="209215" y="921"/>
                    </a:lnTo>
                    <a:lnTo>
                      <a:pt x="0" y="92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28"/>
              <p:cNvSpPr/>
              <p:nvPr/>
            </p:nvSpPr>
            <p:spPr>
              <a:xfrm>
                <a:off x="3913600" y="4741725"/>
                <a:ext cx="5230400" cy="23050"/>
              </a:xfrm>
              <a:custGeom>
                <a:rect b="b" l="l" r="r" t="t"/>
                <a:pathLst>
                  <a:path extrusionOk="0" h="922" w="209216">
                    <a:moveTo>
                      <a:pt x="0" y="1"/>
                    </a:moveTo>
                    <a:lnTo>
                      <a:pt x="209215" y="1"/>
                    </a:lnTo>
                    <a:lnTo>
                      <a:pt x="209215" y="921"/>
                    </a:lnTo>
                    <a:lnTo>
                      <a:pt x="0" y="92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28"/>
              <p:cNvSpPr/>
              <p:nvPr/>
            </p:nvSpPr>
            <p:spPr>
              <a:xfrm>
                <a:off x="3913600" y="4507900"/>
                <a:ext cx="5230400" cy="23050"/>
              </a:xfrm>
              <a:custGeom>
                <a:rect b="b" l="l" r="r" t="t"/>
                <a:pathLst>
                  <a:path extrusionOk="0" h="922" w="209216">
                    <a:moveTo>
                      <a:pt x="0" y="1"/>
                    </a:moveTo>
                    <a:lnTo>
                      <a:pt x="209215" y="1"/>
                    </a:lnTo>
                    <a:lnTo>
                      <a:pt x="209215" y="922"/>
                    </a:lnTo>
                    <a:lnTo>
                      <a:pt x="0" y="922"/>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28"/>
              <p:cNvSpPr/>
              <p:nvPr/>
            </p:nvSpPr>
            <p:spPr>
              <a:xfrm>
                <a:off x="3913600" y="4274625"/>
                <a:ext cx="5230400" cy="22500"/>
              </a:xfrm>
              <a:custGeom>
                <a:rect b="b" l="l" r="r" t="t"/>
                <a:pathLst>
                  <a:path extrusionOk="0" h="900" w="209216">
                    <a:moveTo>
                      <a:pt x="0" y="0"/>
                    </a:moveTo>
                    <a:lnTo>
                      <a:pt x="209215" y="0"/>
                    </a:lnTo>
                    <a:lnTo>
                      <a:pt x="209215" y="900"/>
                    </a:lnTo>
                    <a:lnTo>
                      <a:pt x="0" y="90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28"/>
              <p:cNvSpPr/>
              <p:nvPr/>
            </p:nvSpPr>
            <p:spPr>
              <a:xfrm>
                <a:off x="3913600" y="4040275"/>
                <a:ext cx="5230400" cy="23025"/>
              </a:xfrm>
              <a:custGeom>
                <a:rect b="b" l="l" r="r" t="t"/>
                <a:pathLst>
                  <a:path extrusionOk="0" h="921" w="209216">
                    <a:moveTo>
                      <a:pt x="0" y="0"/>
                    </a:moveTo>
                    <a:lnTo>
                      <a:pt x="209215" y="0"/>
                    </a:lnTo>
                    <a:lnTo>
                      <a:pt x="209215" y="921"/>
                    </a:lnTo>
                    <a:lnTo>
                      <a:pt x="0" y="92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28"/>
              <p:cNvSpPr/>
              <p:nvPr/>
            </p:nvSpPr>
            <p:spPr>
              <a:xfrm>
                <a:off x="3913600" y="992225"/>
                <a:ext cx="5230400" cy="23025"/>
              </a:xfrm>
              <a:custGeom>
                <a:rect b="b" l="l" r="r" t="t"/>
                <a:pathLst>
                  <a:path extrusionOk="0" h="921" w="209216">
                    <a:moveTo>
                      <a:pt x="0" y="0"/>
                    </a:moveTo>
                    <a:lnTo>
                      <a:pt x="209215" y="0"/>
                    </a:lnTo>
                    <a:lnTo>
                      <a:pt x="209215" y="921"/>
                    </a:lnTo>
                    <a:lnTo>
                      <a:pt x="0" y="92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28"/>
              <p:cNvSpPr/>
              <p:nvPr/>
            </p:nvSpPr>
            <p:spPr>
              <a:xfrm>
                <a:off x="3913600" y="757875"/>
                <a:ext cx="5230400" cy="23050"/>
              </a:xfrm>
              <a:custGeom>
                <a:rect b="b" l="l" r="r" t="t"/>
                <a:pathLst>
                  <a:path extrusionOk="0" h="922" w="209216">
                    <a:moveTo>
                      <a:pt x="0" y="1"/>
                    </a:moveTo>
                    <a:lnTo>
                      <a:pt x="209215" y="1"/>
                    </a:lnTo>
                    <a:lnTo>
                      <a:pt x="209215" y="921"/>
                    </a:lnTo>
                    <a:lnTo>
                      <a:pt x="0" y="92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28"/>
              <p:cNvSpPr/>
              <p:nvPr/>
            </p:nvSpPr>
            <p:spPr>
              <a:xfrm>
                <a:off x="3913600" y="524050"/>
                <a:ext cx="5230400" cy="23050"/>
              </a:xfrm>
              <a:custGeom>
                <a:rect b="b" l="l" r="r" t="t"/>
                <a:pathLst>
                  <a:path extrusionOk="0" h="922" w="209216">
                    <a:moveTo>
                      <a:pt x="0" y="1"/>
                    </a:moveTo>
                    <a:lnTo>
                      <a:pt x="209215" y="1"/>
                    </a:lnTo>
                    <a:lnTo>
                      <a:pt x="209215" y="921"/>
                    </a:lnTo>
                    <a:lnTo>
                      <a:pt x="0" y="92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28"/>
              <p:cNvSpPr/>
              <p:nvPr/>
            </p:nvSpPr>
            <p:spPr>
              <a:xfrm>
                <a:off x="3913600" y="290225"/>
                <a:ext cx="5230400" cy="23050"/>
              </a:xfrm>
              <a:custGeom>
                <a:rect b="b" l="l" r="r" t="t"/>
                <a:pathLst>
                  <a:path extrusionOk="0" h="922" w="209216">
                    <a:moveTo>
                      <a:pt x="0" y="1"/>
                    </a:moveTo>
                    <a:lnTo>
                      <a:pt x="209215" y="1"/>
                    </a:lnTo>
                    <a:lnTo>
                      <a:pt x="209215" y="921"/>
                    </a:lnTo>
                    <a:lnTo>
                      <a:pt x="0" y="92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28"/>
              <p:cNvSpPr/>
              <p:nvPr/>
            </p:nvSpPr>
            <p:spPr>
              <a:xfrm>
                <a:off x="3913600" y="56400"/>
                <a:ext cx="5230400" cy="23050"/>
              </a:xfrm>
              <a:custGeom>
                <a:rect b="b" l="l" r="r" t="t"/>
                <a:pathLst>
                  <a:path extrusionOk="0" h="922" w="209216">
                    <a:moveTo>
                      <a:pt x="0" y="1"/>
                    </a:moveTo>
                    <a:lnTo>
                      <a:pt x="209215" y="1"/>
                    </a:lnTo>
                    <a:lnTo>
                      <a:pt x="209215" y="922"/>
                    </a:lnTo>
                    <a:lnTo>
                      <a:pt x="0" y="922"/>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73" name="Google Shape;1973;p28"/>
            <p:cNvGrpSpPr/>
            <p:nvPr/>
          </p:nvGrpSpPr>
          <p:grpSpPr>
            <a:xfrm>
              <a:off x="108223" y="-87425"/>
              <a:ext cx="8931123" cy="5230400"/>
              <a:chOff x="32023" y="-87425"/>
              <a:chExt cx="8931123" cy="5230400"/>
            </a:xfrm>
          </p:grpSpPr>
          <p:grpSp>
            <p:nvGrpSpPr>
              <p:cNvPr id="1974" name="Google Shape;1974;p28"/>
              <p:cNvGrpSpPr/>
              <p:nvPr/>
            </p:nvGrpSpPr>
            <p:grpSpPr>
              <a:xfrm>
                <a:off x="4020421" y="-87425"/>
                <a:ext cx="4942725" cy="5230400"/>
                <a:chOff x="4057425" y="-87425"/>
                <a:chExt cx="4942725" cy="5230400"/>
              </a:xfrm>
            </p:grpSpPr>
            <p:sp>
              <p:nvSpPr>
                <p:cNvPr id="1975" name="Google Shape;1975;p28"/>
                <p:cNvSpPr/>
                <p:nvPr/>
              </p:nvSpPr>
              <p:spPr>
                <a:xfrm>
                  <a:off x="7806950" y="-87425"/>
                  <a:ext cx="23575" cy="5230400"/>
                </a:xfrm>
                <a:custGeom>
                  <a:rect b="b" l="l" r="r" t="t"/>
                  <a:pathLst>
                    <a:path extrusionOk="0" h="209216" w="943">
                      <a:moveTo>
                        <a:pt x="0" y="0"/>
                      </a:moveTo>
                      <a:lnTo>
                        <a:pt x="942" y="0"/>
                      </a:lnTo>
                      <a:lnTo>
                        <a:pt x="942"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28"/>
                <p:cNvSpPr/>
                <p:nvPr/>
              </p:nvSpPr>
              <p:spPr>
                <a:xfrm>
                  <a:off x="7572075" y="-87425"/>
                  <a:ext cx="23575" cy="5230400"/>
                </a:xfrm>
                <a:custGeom>
                  <a:rect b="b" l="l" r="r" t="t"/>
                  <a:pathLst>
                    <a:path extrusionOk="0" h="209216" w="943">
                      <a:moveTo>
                        <a:pt x="1" y="0"/>
                      </a:moveTo>
                      <a:lnTo>
                        <a:pt x="942" y="0"/>
                      </a:lnTo>
                      <a:lnTo>
                        <a:pt x="942"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28"/>
                <p:cNvSpPr/>
                <p:nvPr/>
              </p:nvSpPr>
              <p:spPr>
                <a:xfrm>
                  <a:off x="7337725" y="-87425"/>
                  <a:ext cx="23575" cy="5230400"/>
                </a:xfrm>
                <a:custGeom>
                  <a:rect b="b" l="l" r="r" t="t"/>
                  <a:pathLst>
                    <a:path extrusionOk="0" h="209216" w="943">
                      <a:moveTo>
                        <a:pt x="1" y="0"/>
                      </a:moveTo>
                      <a:lnTo>
                        <a:pt x="943" y="0"/>
                      </a:lnTo>
                      <a:lnTo>
                        <a:pt x="943"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28"/>
                <p:cNvSpPr/>
                <p:nvPr/>
              </p:nvSpPr>
              <p:spPr>
                <a:xfrm>
                  <a:off x="7102875" y="-87425"/>
                  <a:ext cx="23550" cy="5230400"/>
                </a:xfrm>
                <a:custGeom>
                  <a:rect b="b" l="l" r="r" t="t"/>
                  <a:pathLst>
                    <a:path extrusionOk="0" h="209216" w="942">
                      <a:moveTo>
                        <a:pt x="0" y="0"/>
                      </a:moveTo>
                      <a:lnTo>
                        <a:pt x="942" y="0"/>
                      </a:lnTo>
                      <a:lnTo>
                        <a:pt x="942"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28"/>
                <p:cNvSpPr/>
                <p:nvPr/>
              </p:nvSpPr>
              <p:spPr>
                <a:xfrm>
                  <a:off x="6868525" y="-87425"/>
                  <a:ext cx="23575" cy="5230400"/>
                </a:xfrm>
                <a:custGeom>
                  <a:rect b="b" l="l" r="r" t="t"/>
                  <a:pathLst>
                    <a:path extrusionOk="0" h="209216" w="943">
                      <a:moveTo>
                        <a:pt x="1" y="0"/>
                      </a:moveTo>
                      <a:lnTo>
                        <a:pt x="942" y="0"/>
                      </a:lnTo>
                      <a:lnTo>
                        <a:pt x="942"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28"/>
                <p:cNvSpPr/>
                <p:nvPr/>
              </p:nvSpPr>
              <p:spPr>
                <a:xfrm>
                  <a:off x="6634175" y="-87425"/>
                  <a:ext cx="23575" cy="5230400"/>
                </a:xfrm>
                <a:custGeom>
                  <a:rect b="b" l="l" r="r" t="t"/>
                  <a:pathLst>
                    <a:path extrusionOk="0" h="209216" w="943">
                      <a:moveTo>
                        <a:pt x="1" y="0"/>
                      </a:moveTo>
                      <a:lnTo>
                        <a:pt x="942" y="0"/>
                      </a:lnTo>
                      <a:lnTo>
                        <a:pt x="942"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28"/>
                <p:cNvSpPr/>
                <p:nvPr/>
              </p:nvSpPr>
              <p:spPr>
                <a:xfrm>
                  <a:off x="6399825" y="-87425"/>
                  <a:ext cx="23575" cy="5230400"/>
                </a:xfrm>
                <a:custGeom>
                  <a:rect b="b" l="l" r="r" t="t"/>
                  <a:pathLst>
                    <a:path extrusionOk="0" h="209216" w="943">
                      <a:moveTo>
                        <a:pt x="1" y="0"/>
                      </a:moveTo>
                      <a:lnTo>
                        <a:pt x="943" y="0"/>
                      </a:lnTo>
                      <a:lnTo>
                        <a:pt x="943"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28"/>
                <p:cNvSpPr/>
                <p:nvPr/>
              </p:nvSpPr>
              <p:spPr>
                <a:xfrm>
                  <a:off x="6164975" y="-87425"/>
                  <a:ext cx="23550" cy="5230400"/>
                </a:xfrm>
                <a:custGeom>
                  <a:rect b="b" l="l" r="r" t="t"/>
                  <a:pathLst>
                    <a:path extrusionOk="0" h="209216" w="942">
                      <a:moveTo>
                        <a:pt x="0" y="0"/>
                      </a:moveTo>
                      <a:lnTo>
                        <a:pt x="942" y="0"/>
                      </a:lnTo>
                      <a:lnTo>
                        <a:pt x="942"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28"/>
                <p:cNvSpPr/>
                <p:nvPr/>
              </p:nvSpPr>
              <p:spPr>
                <a:xfrm>
                  <a:off x="5930625" y="-87425"/>
                  <a:ext cx="23575" cy="5230400"/>
                </a:xfrm>
                <a:custGeom>
                  <a:rect b="b" l="l" r="r" t="t"/>
                  <a:pathLst>
                    <a:path extrusionOk="0" h="209216" w="943">
                      <a:moveTo>
                        <a:pt x="0" y="0"/>
                      </a:moveTo>
                      <a:lnTo>
                        <a:pt x="942" y="0"/>
                      </a:lnTo>
                      <a:lnTo>
                        <a:pt x="942"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28"/>
                <p:cNvSpPr/>
                <p:nvPr/>
              </p:nvSpPr>
              <p:spPr>
                <a:xfrm>
                  <a:off x="5696275" y="-87425"/>
                  <a:ext cx="23575" cy="5230400"/>
                </a:xfrm>
                <a:custGeom>
                  <a:rect b="b" l="l" r="r" t="t"/>
                  <a:pathLst>
                    <a:path extrusionOk="0" h="209216" w="943">
                      <a:moveTo>
                        <a:pt x="1" y="0"/>
                      </a:moveTo>
                      <a:lnTo>
                        <a:pt x="942" y="0"/>
                      </a:lnTo>
                      <a:lnTo>
                        <a:pt x="942"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28"/>
                <p:cNvSpPr/>
                <p:nvPr/>
              </p:nvSpPr>
              <p:spPr>
                <a:xfrm>
                  <a:off x="5461400" y="-87425"/>
                  <a:ext cx="23575" cy="5230400"/>
                </a:xfrm>
                <a:custGeom>
                  <a:rect b="b" l="l" r="r" t="t"/>
                  <a:pathLst>
                    <a:path extrusionOk="0" h="209216" w="943">
                      <a:moveTo>
                        <a:pt x="1" y="0"/>
                      </a:moveTo>
                      <a:lnTo>
                        <a:pt x="943" y="0"/>
                      </a:lnTo>
                      <a:lnTo>
                        <a:pt x="943"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28"/>
                <p:cNvSpPr/>
                <p:nvPr/>
              </p:nvSpPr>
              <p:spPr>
                <a:xfrm>
                  <a:off x="5227075" y="-87425"/>
                  <a:ext cx="23550" cy="5230400"/>
                </a:xfrm>
                <a:custGeom>
                  <a:rect b="b" l="l" r="r" t="t"/>
                  <a:pathLst>
                    <a:path extrusionOk="0" h="209216" w="942">
                      <a:moveTo>
                        <a:pt x="0" y="0"/>
                      </a:moveTo>
                      <a:lnTo>
                        <a:pt x="942" y="0"/>
                      </a:lnTo>
                      <a:lnTo>
                        <a:pt x="942"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28"/>
                <p:cNvSpPr/>
                <p:nvPr/>
              </p:nvSpPr>
              <p:spPr>
                <a:xfrm>
                  <a:off x="8977100" y="-87425"/>
                  <a:ext cx="23050" cy="5230400"/>
                </a:xfrm>
                <a:custGeom>
                  <a:rect b="b" l="l" r="r" t="t"/>
                  <a:pathLst>
                    <a:path extrusionOk="0" h="209216" w="922">
                      <a:moveTo>
                        <a:pt x="1" y="0"/>
                      </a:moveTo>
                      <a:lnTo>
                        <a:pt x="921" y="0"/>
                      </a:lnTo>
                      <a:lnTo>
                        <a:pt x="921"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28"/>
                <p:cNvSpPr/>
                <p:nvPr/>
              </p:nvSpPr>
              <p:spPr>
                <a:xfrm>
                  <a:off x="8742750" y="-87425"/>
                  <a:ext cx="23050" cy="5230400"/>
                </a:xfrm>
                <a:custGeom>
                  <a:rect b="b" l="l" r="r" t="t"/>
                  <a:pathLst>
                    <a:path extrusionOk="0" h="209216" w="922">
                      <a:moveTo>
                        <a:pt x="1" y="0"/>
                      </a:moveTo>
                      <a:lnTo>
                        <a:pt x="921" y="0"/>
                      </a:lnTo>
                      <a:lnTo>
                        <a:pt x="921"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28"/>
                <p:cNvSpPr/>
                <p:nvPr/>
              </p:nvSpPr>
              <p:spPr>
                <a:xfrm>
                  <a:off x="8508925" y="-87425"/>
                  <a:ext cx="23050" cy="5230400"/>
                </a:xfrm>
                <a:custGeom>
                  <a:rect b="b" l="l" r="r" t="t"/>
                  <a:pathLst>
                    <a:path extrusionOk="0" h="209216" w="922">
                      <a:moveTo>
                        <a:pt x="1" y="0"/>
                      </a:moveTo>
                      <a:lnTo>
                        <a:pt x="922" y="0"/>
                      </a:lnTo>
                      <a:lnTo>
                        <a:pt x="922"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28"/>
                <p:cNvSpPr/>
                <p:nvPr/>
              </p:nvSpPr>
              <p:spPr>
                <a:xfrm>
                  <a:off x="8275650" y="-87425"/>
                  <a:ext cx="22500" cy="5230400"/>
                </a:xfrm>
                <a:custGeom>
                  <a:rect b="b" l="l" r="r" t="t"/>
                  <a:pathLst>
                    <a:path extrusionOk="0" h="209216" w="900">
                      <a:moveTo>
                        <a:pt x="0" y="0"/>
                      </a:moveTo>
                      <a:lnTo>
                        <a:pt x="900" y="0"/>
                      </a:lnTo>
                      <a:lnTo>
                        <a:pt x="900"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p28"/>
                <p:cNvSpPr/>
                <p:nvPr/>
              </p:nvSpPr>
              <p:spPr>
                <a:xfrm>
                  <a:off x="8041300" y="-87425"/>
                  <a:ext cx="23025" cy="5230400"/>
                </a:xfrm>
                <a:custGeom>
                  <a:rect b="b" l="l" r="r" t="t"/>
                  <a:pathLst>
                    <a:path extrusionOk="0" h="209216" w="921">
                      <a:moveTo>
                        <a:pt x="0" y="0"/>
                      </a:moveTo>
                      <a:lnTo>
                        <a:pt x="921" y="0"/>
                      </a:lnTo>
                      <a:lnTo>
                        <a:pt x="921"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28"/>
                <p:cNvSpPr/>
                <p:nvPr/>
              </p:nvSpPr>
              <p:spPr>
                <a:xfrm>
                  <a:off x="4993250" y="-87425"/>
                  <a:ext cx="23025" cy="5230400"/>
                </a:xfrm>
                <a:custGeom>
                  <a:rect b="b" l="l" r="r" t="t"/>
                  <a:pathLst>
                    <a:path extrusionOk="0" h="209216" w="921">
                      <a:moveTo>
                        <a:pt x="0" y="0"/>
                      </a:moveTo>
                      <a:lnTo>
                        <a:pt x="921" y="0"/>
                      </a:lnTo>
                      <a:lnTo>
                        <a:pt x="921"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28"/>
                <p:cNvSpPr/>
                <p:nvPr/>
              </p:nvSpPr>
              <p:spPr>
                <a:xfrm>
                  <a:off x="4758900" y="-87425"/>
                  <a:ext cx="23050" cy="5230400"/>
                </a:xfrm>
                <a:custGeom>
                  <a:rect b="b" l="l" r="r" t="t"/>
                  <a:pathLst>
                    <a:path extrusionOk="0" h="209216" w="922">
                      <a:moveTo>
                        <a:pt x="1" y="0"/>
                      </a:moveTo>
                      <a:lnTo>
                        <a:pt x="921" y="0"/>
                      </a:lnTo>
                      <a:lnTo>
                        <a:pt x="921"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28"/>
                <p:cNvSpPr/>
                <p:nvPr/>
              </p:nvSpPr>
              <p:spPr>
                <a:xfrm>
                  <a:off x="4525075" y="-87425"/>
                  <a:ext cx="23050" cy="5230400"/>
                </a:xfrm>
                <a:custGeom>
                  <a:rect b="b" l="l" r="r" t="t"/>
                  <a:pathLst>
                    <a:path extrusionOk="0" h="209216" w="922">
                      <a:moveTo>
                        <a:pt x="1" y="0"/>
                      </a:moveTo>
                      <a:lnTo>
                        <a:pt x="921" y="0"/>
                      </a:lnTo>
                      <a:lnTo>
                        <a:pt x="921"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28"/>
                <p:cNvSpPr/>
                <p:nvPr/>
              </p:nvSpPr>
              <p:spPr>
                <a:xfrm>
                  <a:off x="4291250" y="-87425"/>
                  <a:ext cx="23050" cy="5230400"/>
                </a:xfrm>
                <a:custGeom>
                  <a:rect b="b" l="l" r="r" t="t"/>
                  <a:pathLst>
                    <a:path extrusionOk="0" h="209216" w="922">
                      <a:moveTo>
                        <a:pt x="1" y="0"/>
                      </a:moveTo>
                      <a:lnTo>
                        <a:pt x="921" y="0"/>
                      </a:lnTo>
                      <a:lnTo>
                        <a:pt x="921"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28"/>
                <p:cNvSpPr/>
                <p:nvPr/>
              </p:nvSpPr>
              <p:spPr>
                <a:xfrm>
                  <a:off x="4057425" y="-87425"/>
                  <a:ext cx="23050" cy="5230400"/>
                </a:xfrm>
                <a:custGeom>
                  <a:rect b="b" l="l" r="r" t="t"/>
                  <a:pathLst>
                    <a:path extrusionOk="0" h="209216" w="922">
                      <a:moveTo>
                        <a:pt x="1" y="0"/>
                      </a:moveTo>
                      <a:lnTo>
                        <a:pt x="922" y="0"/>
                      </a:lnTo>
                      <a:lnTo>
                        <a:pt x="922"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97" name="Google Shape;1997;p28"/>
              <p:cNvGrpSpPr/>
              <p:nvPr/>
            </p:nvGrpSpPr>
            <p:grpSpPr>
              <a:xfrm>
                <a:off x="32023" y="-87425"/>
                <a:ext cx="3772550" cy="5230400"/>
                <a:chOff x="4993250" y="-87425"/>
                <a:chExt cx="3772550" cy="5230400"/>
              </a:xfrm>
            </p:grpSpPr>
            <p:sp>
              <p:nvSpPr>
                <p:cNvPr id="1998" name="Google Shape;1998;p28"/>
                <p:cNvSpPr/>
                <p:nvPr/>
              </p:nvSpPr>
              <p:spPr>
                <a:xfrm>
                  <a:off x="7806950" y="-87425"/>
                  <a:ext cx="23575" cy="5230400"/>
                </a:xfrm>
                <a:custGeom>
                  <a:rect b="b" l="l" r="r" t="t"/>
                  <a:pathLst>
                    <a:path extrusionOk="0" h="209216" w="943">
                      <a:moveTo>
                        <a:pt x="0" y="0"/>
                      </a:moveTo>
                      <a:lnTo>
                        <a:pt x="942" y="0"/>
                      </a:lnTo>
                      <a:lnTo>
                        <a:pt x="942"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28"/>
                <p:cNvSpPr/>
                <p:nvPr/>
              </p:nvSpPr>
              <p:spPr>
                <a:xfrm>
                  <a:off x="7572075" y="-87425"/>
                  <a:ext cx="23575" cy="5230400"/>
                </a:xfrm>
                <a:custGeom>
                  <a:rect b="b" l="l" r="r" t="t"/>
                  <a:pathLst>
                    <a:path extrusionOk="0" h="209216" w="943">
                      <a:moveTo>
                        <a:pt x="1" y="0"/>
                      </a:moveTo>
                      <a:lnTo>
                        <a:pt x="942" y="0"/>
                      </a:lnTo>
                      <a:lnTo>
                        <a:pt x="942"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28"/>
                <p:cNvSpPr/>
                <p:nvPr/>
              </p:nvSpPr>
              <p:spPr>
                <a:xfrm>
                  <a:off x="7337725" y="-87425"/>
                  <a:ext cx="23575" cy="5230400"/>
                </a:xfrm>
                <a:custGeom>
                  <a:rect b="b" l="l" r="r" t="t"/>
                  <a:pathLst>
                    <a:path extrusionOk="0" h="209216" w="943">
                      <a:moveTo>
                        <a:pt x="1" y="0"/>
                      </a:moveTo>
                      <a:lnTo>
                        <a:pt x="943" y="0"/>
                      </a:lnTo>
                      <a:lnTo>
                        <a:pt x="943"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28"/>
                <p:cNvSpPr/>
                <p:nvPr/>
              </p:nvSpPr>
              <p:spPr>
                <a:xfrm>
                  <a:off x="7102875" y="-87425"/>
                  <a:ext cx="23550" cy="5230400"/>
                </a:xfrm>
                <a:custGeom>
                  <a:rect b="b" l="l" r="r" t="t"/>
                  <a:pathLst>
                    <a:path extrusionOk="0" h="209216" w="942">
                      <a:moveTo>
                        <a:pt x="0" y="0"/>
                      </a:moveTo>
                      <a:lnTo>
                        <a:pt x="942" y="0"/>
                      </a:lnTo>
                      <a:lnTo>
                        <a:pt x="942"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28"/>
                <p:cNvSpPr/>
                <p:nvPr/>
              </p:nvSpPr>
              <p:spPr>
                <a:xfrm>
                  <a:off x="6868525" y="-87425"/>
                  <a:ext cx="23575" cy="5230400"/>
                </a:xfrm>
                <a:custGeom>
                  <a:rect b="b" l="l" r="r" t="t"/>
                  <a:pathLst>
                    <a:path extrusionOk="0" h="209216" w="943">
                      <a:moveTo>
                        <a:pt x="1" y="0"/>
                      </a:moveTo>
                      <a:lnTo>
                        <a:pt x="942" y="0"/>
                      </a:lnTo>
                      <a:lnTo>
                        <a:pt x="942"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28"/>
                <p:cNvSpPr/>
                <p:nvPr/>
              </p:nvSpPr>
              <p:spPr>
                <a:xfrm>
                  <a:off x="6634175" y="-87425"/>
                  <a:ext cx="23575" cy="5230400"/>
                </a:xfrm>
                <a:custGeom>
                  <a:rect b="b" l="l" r="r" t="t"/>
                  <a:pathLst>
                    <a:path extrusionOk="0" h="209216" w="943">
                      <a:moveTo>
                        <a:pt x="1" y="0"/>
                      </a:moveTo>
                      <a:lnTo>
                        <a:pt x="942" y="0"/>
                      </a:lnTo>
                      <a:lnTo>
                        <a:pt x="942"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28"/>
                <p:cNvSpPr/>
                <p:nvPr/>
              </p:nvSpPr>
              <p:spPr>
                <a:xfrm>
                  <a:off x="6399825" y="-87425"/>
                  <a:ext cx="23575" cy="5230400"/>
                </a:xfrm>
                <a:custGeom>
                  <a:rect b="b" l="l" r="r" t="t"/>
                  <a:pathLst>
                    <a:path extrusionOk="0" h="209216" w="943">
                      <a:moveTo>
                        <a:pt x="1" y="0"/>
                      </a:moveTo>
                      <a:lnTo>
                        <a:pt x="943" y="0"/>
                      </a:lnTo>
                      <a:lnTo>
                        <a:pt x="943"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28"/>
                <p:cNvSpPr/>
                <p:nvPr/>
              </p:nvSpPr>
              <p:spPr>
                <a:xfrm>
                  <a:off x="6164975" y="-87425"/>
                  <a:ext cx="23550" cy="5230400"/>
                </a:xfrm>
                <a:custGeom>
                  <a:rect b="b" l="l" r="r" t="t"/>
                  <a:pathLst>
                    <a:path extrusionOk="0" h="209216" w="942">
                      <a:moveTo>
                        <a:pt x="0" y="0"/>
                      </a:moveTo>
                      <a:lnTo>
                        <a:pt x="942" y="0"/>
                      </a:lnTo>
                      <a:lnTo>
                        <a:pt x="942"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28"/>
                <p:cNvSpPr/>
                <p:nvPr/>
              </p:nvSpPr>
              <p:spPr>
                <a:xfrm>
                  <a:off x="5930625" y="-87425"/>
                  <a:ext cx="23575" cy="5230400"/>
                </a:xfrm>
                <a:custGeom>
                  <a:rect b="b" l="l" r="r" t="t"/>
                  <a:pathLst>
                    <a:path extrusionOk="0" h="209216" w="943">
                      <a:moveTo>
                        <a:pt x="0" y="0"/>
                      </a:moveTo>
                      <a:lnTo>
                        <a:pt x="942" y="0"/>
                      </a:lnTo>
                      <a:lnTo>
                        <a:pt x="942"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28"/>
                <p:cNvSpPr/>
                <p:nvPr/>
              </p:nvSpPr>
              <p:spPr>
                <a:xfrm>
                  <a:off x="5696275" y="-87425"/>
                  <a:ext cx="23575" cy="5230400"/>
                </a:xfrm>
                <a:custGeom>
                  <a:rect b="b" l="l" r="r" t="t"/>
                  <a:pathLst>
                    <a:path extrusionOk="0" h="209216" w="943">
                      <a:moveTo>
                        <a:pt x="1" y="0"/>
                      </a:moveTo>
                      <a:lnTo>
                        <a:pt x="942" y="0"/>
                      </a:lnTo>
                      <a:lnTo>
                        <a:pt x="942"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p28"/>
                <p:cNvSpPr/>
                <p:nvPr/>
              </p:nvSpPr>
              <p:spPr>
                <a:xfrm>
                  <a:off x="5461400" y="-87425"/>
                  <a:ext cx="23575" cy="5230400"/>
                </a:xfrm>
                <a:custGeom>
                  <a:rect b="b" l="l" r="r" t="t"/>
                  <a:pathLst>
                    <a:path extrusionOk="0" h="209216" w="943">
                      <a:moveTo>
                        <a:pt x="1" y="0"/>
                      </a:moveTo>
                      <a:lnTo>
                        <a:pt x="943" y="0"/>
                      </a:lnTo>
                      <a:lnTo>
                        <a:pt x="943"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28"/>
                <p:cNvSpPr/>
                <p:nvPr/>
              </p:nvSpPr>
              <p:spPr>
                <a:xfrm>
                  <a:off x="5227075" y="-87425"/>
                  <a:ext cx="23550" cy="5230400"/>
                </a:xfrm>
                <a:custGeom>
                  <a:rect b="b" l="l" r="r" t="t"/>
                  <a:pathLst>
                    <a:path extrusionOk="0" h="209216" w="942">
                      <a:moveTo>
                        <a:pt x="0" y="0"/>
                      </a:moveTo>
                      <a:lnTo>
                        <a:pt x="942" y="0"/>
                      </a:lnTo>
                      <a:lnTo>
                        <a:pt x="942"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28"/>
                <p:cNvSpPr/>
                <p:nvPr/>
              </p:nvSpPr>
              <p:spPr>
                <a:xfrm>
                  <a:off x="8742750" y="-87425"/>
                  <a:ext cx="23050" cy="5230400"/>
                </a:xfrm>
                <a:custGeom>
                  <a:rect b="b" l="l" r="r" t="t"/>
                  <a:pathLst>
                    <a:path extrusionOk="0" h="209216" w="922">
                      <a:moveTo>
                        <a:pt x="1" y="0"/>
                      </a:moveTo>
                      <a:lnTo>
                        <a:pt x="921" y="0"/>
                      </a:lnTo>
                      <a:lnTo>
                        <a:pt x="921"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28"/>
                <p:cNvSpPr/>
                <p:nvPr/>
              </p:nvSpPr>
              <p:spPr>
                <a:xfrm>
                  <a:off x="8508925" y="-87425"/>
                  <a:ext cx="23050" cy="5230400"/>
                </a:xfrm>
                <a:custGeom>
                  <a:rect b="b" l="l" r="r" t="t"/>
                  <a:pathLst>
                    <a:path extrusionOk="0" h="209216" w="922">
                      <a:moveTo>
                        <a:pt x="1" y="0"/>
                      </a:moveTo>
                      <a:lnTo>
                        <a:pt x="922" y="0"/>
                      </a:lnTo>
                      <a:lnTo>
                        <a:pt x="922"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28"/>
                <p:cNvSpPr/>
                <p:nvPr/>
              </p:nvSpPr>
              <p:spPr>
                <a:xfrm>
                  <a:off x="8275650" y="-87425"/>
                  <a:ext cx="22500" cy="5230400"/>
                </a:xfrm>
                <a:custGeom>
                  <a:rect b="b" l="l" r="r" t="t"/>
                  <a:pathLst>
                    <a:path extrusionOk="0" h="209216" w="900">
                      <a:moveTo>
                        <a:pt x="0" y="0"/>
                      </a:moveTo>
                      <a:lnTo>
                        <a:pt x="900" y="0"/>
                      </a:lnTo>
                      <a:lnTo>
                        <a:pt x="900"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28"/>
                <p:cNvSpPr/>
                <p:nvPr/>
              </p:nvSpPr>
              <p:spPr>
                <a:xfrm>
                  <a:off x="8041300" y="-87425"/>
                  <a:ext cx="23025" cy="5230400"/>
                </a:xfrm>
                <a:custGeom>
                  <a:rect b="b" l="l" r="r" t="t"/>
                  <a:pathLst>
                    <a:path extrusionOk="0" h="209216" w="921">
                      <a:moveTo>
                        <a:pt x="0" y="0"/>
                      </a:moveTo>
                      <a:lnTo>
                        <a:pt x="921" y="0"/>
                      </a:lnTo>
                      <a:lnTo>
                        <a:pt x="921"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28"/>
                <p:cNvSpPr/>
                <p:nvPr/>
              </p:nvSpPr>
              <p:spPr>
                <a:xfrm>
                  <a:off x="4993250" y="-87425"/>
                  <a:ext cx="23025" cy="5230400"/>
                </a:xfrm>
                <a:custGeom>
                  <a:rect b="b" l="l" r="r" t="t"/>
                  <a:pathLst>
                    <a:path extrusionOk="0" h="209216" w="921">
                      <a:moveTo>
                        <a:pt x="0" y="0"/>
                      </a:moveTo>
                      <a:lnTo>
                        <a:pt x="921" y="0"/>
                      </a:lnTo>
                      <a:lnTo>
                        <a:pt x="921"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2015" name="Google Shape;2015;p28"/>
          <p:cNvSpPr txBox="1"/>
          <p:nvPr>
            <p:ph type="title"/>
          </p:nvPr>
        </p:nvSpPr>
        <p:spPr>
          <a:xfrm>
            <a:off x="3400126" y="1576125"/>
            <a:ext cx="23589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400">
                <a:solidFill>
                  <a:schemeClr val="accen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016" name="Google Shape;2016;p28"/>
          <p:cNvSpPr txBox="1"/>
          <p:nvPr>
            <p:ph idx="1" type="subTitle"/>
          </p:nvPr>
        </p:nvSpPr>
        <p:spPr>
          <a:xfrm>
            <a:off x="3400126" y="2086450"/>
            <a:ext cx="23589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017" name="Google Shape;2017;p28"/>
          <p:cNvSpPr txBox="1"/>
          <p:nvPr>
            <p:ph idx="2" type="title"/>
          </p:nvPr>
        </p:nvSpPr>
        <p:spPr>
          <a:xfrm>
            <a:off x="2136251" y="3171450"/>
            <a:ext cx="23589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400">
                <a:solidFill>
                  <a:schemeClr val="accen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018" name="Google Shape;2018;p28"/>
          <p:cNvSpPr txBox="1"/>
          <p:nvPr>
            <p:ph idx="3" type="subTitle"/>
          </p:nvPr>
        </p:nvSpPr>
        <p:spPr>
          <a:xfrm>
            <a:off x="2136251" y="3681775"/>
            <a:ext cx="23589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019" name="Google Shape;2019;p28"/>
          <p:cNvSpPr txBox="1"/>
          <p:nvPr>
            <p:ph idx="4" type="title"/>
          </p:nvPr>
        </p:nvSpPr>
        <p:spPr>
          <a:xfrm>
            <a:off x="5927877" y="1576125"/>
            <a:ext cx="23589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400">
                <a:solidFill>
                  <a:schemeClr val="accen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020" name="Google Shape;2020;p28"/>
          <p:cNvSpPr txBox="1"/>
          <p:nvPr>
            <p:ph idx="5" type="subTitle"/>
          </p:nvPr>
        </p:nvSpPr>
        <p:spPr>
          <a:xfrm>
            <a:off x="5927877" y="2086450"/>
            <a:ext cx="23589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021" name="Google Shape;2021;p28"/>
          <p:cNvSpPr txBox="1"/>
          <p:nvPr>
            <p:ph idx="6" type="title"/>
          </p:nvPr>
        </p:nvSpPr>
        <p:spPr>
          <a:xfrm>
            <a:off x="4664002" y="3171450"/>
            <a:ext cx="23589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400">
                <a:solidFill>
                  <a:schemeClr val="accen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022" name="Google Shape;2022;p28"/>
          <p:cNvSpPr txBox="1"/>
          <p:nvPr>
            <p:ph idx="7" type="subTitle"/>
          </p:nvPr>
        </p:nvSpPr>
        <p:spPr>
          <a:xfrm>
            <a:off x="4664002" y="3681775"/>
            <a:ext cx="23589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023" name="Google Shape;2023;p28"/>
          <p:cNvSpPr txBox="1"/>
          <p:nvPr>
            <p:ph idx="8" type="title"/>
          </p:nvPr>
        </p:nvSpPr>
        <p:spPr>
          <a:xfrm>
            <a:off x="872375" y="1576125"/>
            <a:ext cx="23589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400">
                <a:solidFill>
                  <a:schemeClr val="accen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024" name="Google Shape;2024;p28"/>
          <p:cNvSpPr txBox="1"/>
          <p:nvPr>
            <p:ph idx="9" type="subTitle"/>
          </p:nvPr>
        </p:nvSpPr>
        <p:spPr>
          <a:xfrm>
            <a:off x="872375" y="2086450"/>
            <a:ext cx="23589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025" name="Google Shape;2025;p28"/>
          <p:cNvSpPr txBox="1"/>
          <p:nvPr>
            <p:ph idx="13" type="title"/>
          </p:nvPr>
        </p:nvSpPr>
        <p:spPr>
          <a:xfrm>
            <a:off x="720000" y="445025"/>
            <a:ext cx="7704000" cy="5727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3000"/>
              <a:buNone/>
              <a:defRPr sz="3600">
                <a:solidFill>
                  <a:schemeClr val="lt2"/>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LANK_1_1_1_1_1">
    <p:spTree>
      <p:nvGrpSpPr>
        <p:cNvPr id="2026" name="Shape 2026"/>
        <p:cNvGrpSpPr/>
        <p:nvPr/>
      </p:nvGrpSpPr>
      <p:grpSpPr>
        <a:xfrm>
          <a:off x="0" y="0"/>
          <a:ext cx="0" cy="0"/>
          <a:chOff x="0" y="0"/>
          <a:chExt cx="0" cy="0"/>
        </a:xfrm>
      </p:grpSpPr>
      <p:grpSp>
        <p:nvGrpSpPr>
          <p:cNvPr id="2027" name="Google Shape;2027;p29"/>
          <p:cNvGrpSpPr/>
          <p:nvPr/>
        </p:nvGrpSpPr>
        <p:grpSpPr>
          <a:xfrm>
            <a:off x="8325600" y="123800"/>
            <a:ext cx="701700" cy="705900"/>
            <a:chOff x="6684000" y="3862500"/>
            <a:chExt cx="701700" cy="705900"/>
          </a:xfrm>
        </p:grpSpPr>
        <p:sp>
          <p:nvSpPr>
            <p:cNvPr id="2028" name="Google Shape;2028;p29"/>
            <p:cNvSpPr/>
            <p:nvPr/>
          </p:nvSpPr>
          <p:spPr>
            <a:xfrm>
              <a:off x="6684000" y="4098575"/>
              <a:ext cx="701700" cy="233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29"/>
            <p:cNvSpPr/>
            <p:nvPr/>
          </p:nvSpPr>
          <p:spPr>
            <a:xfrm>
              <a:off x="6918600" y="3862500"/>
              <a:ext cx="234600" cy="70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0" name="Google Shape;2030;p29"/>
          <p:cNvGrpSpPr/>
          <p:nvPr/>
        </p:nvGrpSpPr>
        <p:grpSpPr>
          <a:xfrm>
            <a:off x="-350850" y="3862675"/>
            <a:ext cx="701700" cy="705900"/>
            <a:chOff x="6684000" y="3862500"/>
            <a:chExt cx="701700" cy="705900"/>
          </a:xfrm>
        </p:grpSpPr>
        <p:sp>
          <p:nvSpPr>
            <p:cNvPr id="2031" name="Google Shape;2031;p29"/>
            <p:cNvSpPr/>
            <p:nvPr/>
          </p:nvSpPr>
          <p:spPr>
            <a:xfrm>
              <a:off x="6684000" y="4098575"/>
              <a:ext cx="701700" cy="233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29"/>
            <p:cNvSpPr/>
            <p:nvPr/>
          </p:nvSpPr>
          <p:spPr>
            <a:xfrm>
              <a:off x="6918600" y="3862500"/>
              <a:ext cx="234600" cy="70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3" name="Google Shape;2033;p29"/>
          <p:cNvGrpSpPr/>
          <p:nvPr/>
        </p:nvGrpSpPr>
        <p:grpSpPr>
          <a:xfrm>
            <a:off x="8325600" y="2689100"/>
            <a:ext cx="1408200" cy="1418400"/>
            <a:chOff x="120225" y="808300"/>
            <a:chExt cx="1408200" cy="1418400"/>
          </a:xfrm>
        </p:grpSpPr>
        <p:sp>
          <p:nvSpPr>
            <p:cNvPr id="2034" name="Google Shape;2034;p29"/>
            <p:cNvSpPr/>
            <p:nvPr/>
          </p:nvSpPr>
          <p:spPr>
            <a:xfrm>
              <a:off x="120225" y="1285400"/>
              <a:ext cx="1408200" cy="4692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29"/>
            <p:cNvSpPr/>
            <p:nvPr/>
          </p:nvSpPr>
          <p:spPr>
            <a:xfrm>
              <a:off x="589050" y="808300"/>
              <a:ext cx="470100" cy="1418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6" name="Google Shape;2036;p29"/>
          <p:cNvGrpSpPr/>
          <p:nvPr/>
        </p:nvGrpSpPr>
        <p:grpSpPr>
          <a:xfrm>
            <a:off x="-92602" y="-87425"/>
            <a:ext cx="9236363" cy="5230400"/>
            <a:chOff x="-92602" y="-87425"/>
            <a:chExt cx="9236363" cy="5230400"/>
          </a:xfrm>
        </p:grpSpPr>
        <p:grpSp>
          <p:nvGrpSpPr>
            <p:cNvPr id="2037" name="Google Shape;2037;p29"/>
            <p:cNvGrpSpPr/>
            <p:nvPr/>
          </p:nvGrpSpPr>
          <p:grpSpPr>
            <a:xfrm>
              <a:off x="-92602" y="102654"/>
              <a:ext cx="9236363" cy="4942725"/>
              <a:chOff x="3913600" y="56400"/>
              <a:chExt cx="5230400" cy="4942725"/>
            </a:xfrm>
          </p:grpSpPr>
          <p:sp>
            <p:nvSpPr>
              <p:cNvPr id="2038" name="Google Shape;2038;p29"/>
              <p:cNvSpPr/>
              <p:nvPr/>
            </p:nvSpPr>
            <p:spPr>
              <a:xfrm>
                <a:off x="3913600" y="3805925"/>
                <a:ext cx="5230400" cy="23575"/>
              </a:xfrm>
              <a:custGeom>
                <a:rect b="b" l="l" r="r" t="t"/>
                <a:pathLst>
                  <a:path extrusionOk="0" h="943" w="209216">
                    <a:moveTo>
                      <a:pt x="0" y="0"/>
                    </a:moveTo>
                    <a:lnTo>
                      <a:pt x="209215" y="0"/>
                    </a:lnTo>
                    <a:lnTo>
                      <a:pt x="209215" y="942"/>
                    </a:lnTo>
                    <a:lnTo>
                      <a:pt x="0" y="942"/>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29"/>
              <p:cNvSpPr/>
              <p:nvPr/>
            </p:nvSpPr>
            <p:spPr>
              <a:xfrm>
                <a:off x="3913600" y="3571050"/>
                <a:ext cx="5230400" cy="23575"/>
              </a:xfrm>
              <a:custGeom>
                <a:rect b="b" l="l" r="r" t="t"/>
                <a:pathLst>
                  <a:path extrusionOk="0" h="943" w="209216">
                    <a:moveTo>
                      <a:pt x="0" y="1"/>
                    </a:moveTo>
                    <a:lnTo>
                      <a:pt x="209215" y="1"/>
                    </a:lnTo>
                    <a:lnTo>
                      <a:pt x="209215" y="942"/>
                    </a:lnTo>
                    <a:lnTo>
                      <a:pt x="0" y="942"/>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29"/>
              <p:cNvSpPr/>
              <p:nvPr/>
            </p:nvSpPr>
            <p:spPr>
              <a:xfrm>
                <a:off x="3913600" y="3336700"/>
                <a:ext cx="5230400" cy="23575"/>
              </a:xfrm>
              <a:custGeom>
                <a:rect b="b" l="l" r="r" t="t"/>
                <a:pathLst>
                  <a:path extrusionOk="0" h="943" w="209216">
                    <a:moveTo>
                      <a:pt x="0" y="1"/>
                    </a:moveTo>
                    <a:lnTo>
                      <a:pt x="209215" y="1"/>
                    </a:lnTo>
                    <a:lnTo>
                      <a:pt x="209215" y="943"/>
                    </a:lnTo>
                    <a:lnTo>
                      <a:pt x="0" y="943"/>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29"/>
              <p:cNvSpPr/>
              <p:nvPr/>
            </p:nvSpPr>
            <p:spPr>
              <a:xfrm>
                <a:off x="3913600" y="3101850"/>
                <a:ext cx="5230400" cy="23550"/>
              </a:xfrm>
              <a:custGeom>
                <a:rect b="b" l="l" r="r" t="t"/>
                <a:pathLst>
                  <a:path extrusionOk="0" h="942" w="209216">
                    <a:moveTo>
                      <a:pt x="0" y="0"/>
                    </a:moveTo>
                    <a:lnTo>
                      <a:pt x="209215" y="0"/>
                    </a:lnTo>
                    <a:lnTo>
                      <a:pt x="209215" y="942"/>
                    </a:lnTo>
                    <a:lnTo>
                      <a:pt x="0" y="942"/>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p29"/>
              <p:cNvSpPr/>
              <p:nvPr/>
            </p:nvSpPr>
            <p:spPr>
              <a:xfrm>
                <a:off x="3913600" y="2867500"/>
                <a:ext cx="5230400" cy="23575"/>
              </a:xfrm>
              <a:custGeom>
                <a:rect b="b" l="l" r="r" t="t"/>
                <a:pathLst>
                  <a:path extrusionOk="0" h="943" w="209216">
                    <a:moveTo>
                      <a:pt x="0" y="1"/>
                    </a:moveTo>
                    <a:lnTo>
                      <a:pt x="209215" y="1"/>
                    </a:lnTo>
                    <a:lnTo>
                      <a:pt x="209215" y="942"/>
                    </a:lnTo>
                    <a:lnTo>
                      <a:pt x="0" y="942"/>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29"/>
              <p:cNvSpPr/>
              <p:nvPr/>
            </p:nvSpPr>
            <p:spPr>
              <a:xfrm>
                <a:off x="3913600" y="2633150"/>
                <a:ext cx="5230400" cy="23575"/>
              </a:xfrm>
              <a:custGeom>
                <a:rect b="b" l="l" r="r" t="t"/>
                <a:pathLst>
                  <a:path extrusionOk="0" h="943" w="209216">
                    <a:moveTo>
                      <a:pt x="0" y="1"/>
                    </a:moveTo>
                    <a:lnTo>
                      <a:pt x="209215" y="1"/>
                    </a:lnTo>
                    <a:lnTo>
                      <a:pt x="209215" y="942"/>
                    </a:lnTo>
                    <a:lnTo>
                      <a:pt x="0" y="942"/>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29"/>
              <p:cNvSpPr/>
              <p:nvPr/>
            </p:nvSpPr>
            <p:spPr>
              <a:xfrm>
                <a:off x="3913600" y="2398800"/>
                <a:ext cx="5230400" cy="23575"/>
              </a:xfrm>
              <a:custGeom>
                <a:rect b="b" l="l" r="r" t="t"/>
                <a:pathLst>
                  <a:path extrusionOk="0" h="943" w="209216">
                    <a:moveTo>
                      <a:pt x="0" y="1"/>
                    </a:moveTo>
                    <a:lnTo>
                      <a:pt x="209215" y="1"/>
                    </a:lnTo>
                    <a:lnTo>
                      <a:pt x="209215" y="943"/>
                    </a:lnTo>
                    <a:lnTo>
                      <a:pt x="0" y="943"/>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29"/>
              <p:cNvSpPr/>
              <p:nvPr/>
            </p:nvSpPr>
            <p:spPr>
              <a:xfrm>
                <a:off x="3913600" y="2163950"/>
                <a:ext cx="5230400" cy="23550"/>
              </a:xfrm>
              <a:custGeom>
                <a:rect b="b" l="l" r="r" t="t"/>
                <a:pathLst>
                  <a:path extrusionOk="0" h="942" w="209216">
                    <a:moveTo>
                      <a:pt x="0" y="0"/>
                    </a:moveTo>
                    <a:lnTo>
                      <a:pt x="209215" y="0"/>
                    </a:lnTo>
                    <a:lnTo>
                      <a:pt x="209215" y="942"/>
                    </a:lnTo>
                    <a:lnTo>
                      <a:pt x="0" y="942"/>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29"/>
              <p:cNvSpPr/>
              <p:nvPr/>
            </p:nvSpPr>
            <p:spPr>
              <a:xfrm>
                <a:off x="3913600" y="1929600"/>
                <a:ext cx="5230400" cy="23575"/>
              </a:xfrm>
              <a:custGeom>
                <a:rect b="b" l="l" r="r" t="t"/>
                <a:pathLst>
                  <a:path extrusionOk="0" h="943" w="209216">
                    <a:moveTo>
                      <a:pt x="0" y="0"/>
                    </a:moveTo>
                    <a:lnTo>
                      <a:pt x="209215" y="0"/>
                    </a:lnTo>
                    <a:lnTo>
                      <a:pt x="209215" y="942"/>
                    </a:lnTo>
                    <a:lnTo>
                      <a:pt x="0" y="942"/>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29"/>
              <p:cNvSpPr/>
              <p:nvPr/>
            </p:nvSpPr>
            <p:spPr>
              <a:xfrm>
                <a:off x="3913600" y="1695250"/>
                <a:ext cx="5230400" cy="23575"/>
              </a:xfrm>
              <a:custGeom>
                <a:rect b="b" l="l" r="r" t="t"/>
                <a:pathLst>
                  <a:path extrusionOk="0" h="943" w="209216">
                    <a:moveTo>
                      <a:pt x="0" y="1"/>
                    </a:moveTo>
                    <a:lnTo>
                      <a:pt x="209215" y="1"/>
                    </a:lnTo>
                    <a:lnTo>
                      <a:pt x="209215" y="942"/>
                    </a:lnTo>
                    <a:lnTo>
                      <a:pt x="0" y="942"/>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29"/>
              <p:cNvSpPr/>
              <p:nvPr/>
            </p:nvSpPr>
            <p:spPr>
              <a:xfrm>
                <a:off x="3913600" y="1460375"/>
                <a:ext cx="5230400" cy="23575"/>
              </a:xfrm>
              <a:custGeom>
                <a:rect b="b" l="l" r="r" t="t"/>
                <a:pathLst>
                  <a:path extrusionOk="0" h="943" w="209216">
                    <a:moveTo>
                      <a:pt x="0" y="1"/>
                    </a:moveTo>
                    <a:lnTo>
                      <a:pt x="209215" y="1"/>
                    </a:lnTo>
                    <a:lnTo>
                      <a:pt x="209215" y="943"/>
                    </a:lnTo>
                    <a:lnTo>
                      <a:pt x="0" y="943"/>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29"/>
              <p:cNvSpPr/>
              <p:nvPr/>
            </p:nvSpPr>
            <p:spPr>
              <a:xfrm>
                <a:off x="3913600" y="1226050"/>
                <a:ext cx="5230400" cy="23550"/>
              </a:xfrm>
              <a:custGeom>
                <a:rect b="b" l="l" r="r" t="t"/>
                <a:pathLst>
                  <a:path extrusionOk="0" h="942" w="209216">
                    <a:moveTo>
                      <a:pt x="0" y="0"/>
                    </a:moveTo>
                    <a:lnTo>
                      <a:pt x="209215" y="0"/>
                    </a:lnTo>
                    <a:lnTo>
                      <a:pt x="209215" y="942"/>
                    </a:lnTo>
                    <a:lnTo>
                      <a:pt x="0" y="942"/>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29"/>
              <p:cNvSpPr/>
              <p:nvPr/>
            </p:nvSpPr>
            <p:spPr>
              <a:xfrm>
                <a:off x="3913600" y="4976075"/>
                <a:ext cx="5230400" cy="23050"/>
              </a:xfrm>
              <a:custGeom>
                <a:rect b="b" l="l" r="r" t="t"/>
                <a:pathLst>
                  <a:path extrusionOk="0" h="922" w="209216">
                    <a:moveTo>
                      <a:pt x="0" y="1"/>
                    </a:moveTo>
                    <a:lnTo>
                      <a:pt x="209215" y="1"/>
                    </a:lnTo>
                    <a:lnTo>
                      <a:pt x="209215" y="921"/>
                    </a:lnTo>
                    <a:lnTo>
                      <a:pt x="0" y="92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p29"/>
              <p:cNvSpPr/>
              <p:nvPr/>
            </p:nvSpPr>
            <p:spPr>
              <a:xfrm>
                <a:off x="3913600" y="4741725"/>
                <a:ext cx="5230400" cy="23050"/>
              </a:xfrm>
              <a:custGeom>
                <a:rect b="b" l="l" r="r" t="t"/>
                <a:pathLst>
                  <a:path extrusionOk="0" h="922" w="209216">
                    <a:moveTo>
                      <a:pt x="0" y="1"/>
                    </a:moveTo>
                    <a:lnTo>
                      <a:pt x="209215" y="1"/>
                    </a:lnTo>
                    <a:lnTo>
                      <a:pt x="209215" y="921"/>
                    </a:lnTo>
                    <a:lnTo>
                      <a:pt x="0" y="92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29"/>
              <p:cNvSpPr/>
              <p:nvPr/>
            </p:nvSpPr>
            <p:spPr>
              <a:xfrm>
                <a:off x="3913600" y="4507900"/>
                <a:ext cx="5230400" cy="23050"/>
              </a:xfrm>
              <a:custGeom>
                <a:rect b="b" l="l" r="r" t="t"/>
                <a:pathLst>
                  <a:path extrusionOk="0" h="922" w="209216">
                    <a:moveTo>
                      <a:pt x="0" y="1"/>
                    </a:moveTo>
                    <a:lnTo>
                      <a:pt x="209215" y="1"/>
                    </a:lnTo>
                    <a:lnTo>
                      <a:pt x="209215" y="922"/>
                    </a:lnTo>
                    <a:lnTo>
                      <a:pt x="0" y="922"/>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29"/>
              <p:cNvSpPr/>
              <p:nvPr/>
            </p:nvSpPr>
            <p:spPr>
              <a:xfrm>
                <a:off x="3913600" y="4274625"/>
                <a:ext cx="5230400" cy="22500"/>
              </a:xfrm>
              <a:custGeom>
                <a:rect b="b" l="l" r="r" t="t"/>
                <a:pathLst>
                  <a:path extrusionOk="0" h="900" w="209216">
                    <a:moveTo>
                      <a:pt x="0" y="0"/>
                    </a:moveTo>
                    <a:lnTo>
                      <a:pt x="209215" y="0"/>
                    </a:lnTo>
                    <a:lnTo>
                      <a:pt x="209215" y="900"/>
                    </a:lnTo>
                    <a:lnTo>
                      <a:pt x="0" y="90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29"/>
              <p:cNvSpPr/>
              <p:nvPr/>
            </p:nvSpPr>
            <p:spPr>
              <a:xfrm>
                <a:off x="3913600" y="4040275"/>
                <a:ext cx="5230400" cy="23025"/>
              </a:xfrm>
              <a:custGeom>
                <a:rect b="b" l="l" r="r" t="t"/>
                <a:pathLst>
                  <a:path extrusionOk="0" h="921" w="209216">
                    <a:moveTo>
                      <a:pt x="0" y="0"/>
                    </a:moveTo>
                    <a:lnTo>
                      <a:pt x="209215" y="0"/>
                    </a:lnTo>
                    <a:lnTo>
                      <a:pt x="209215" y="921"/>
                    </a:lnTo>
                    <a:lnTo>
                      <a:pt x="0" y="92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29"/>
              <p:cNvSpPr/>
              <p:nvPr/>
            </p:nvSpPr>
            <p:spPr>
              <a:xfrm>
                <a:off x="3913600" y="992225"/>
                <a:ext cx="5230400" cy="23025"/>
              </a:xfrm>
              <a:custGeom>
                <a:rect b="b" l="l" r="r" t="t"/>
                <a:pathLst>
                  <a:path extrusionOk="0" h="921" w="209216">
                    <a:moveTo>
                      <a:pt x="0" y="0"/>
                    </a:moveTo>
                    <a:lnTo>
                      <a:pt x="209215" y="0"/>
                    </a:lnTo>
                    <a:lnTo>
                      <a:pt x="209215" y="921"/>
                    </a:lnTo>
                    <a:lnTo>
                      <a:pt x="0" y="92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29"/>
              <p:cNvSpPr/>
              <p:nvPr/>
            </p:nvSpPr>
            <p:spPr>
              <a:xfrm>
                <a:off x="3913600" y="757875"/>
                <a:ext cx="5230400" cy="23050"/>
              </a:xfrm>
              <a:custGeom>
                <a:rect b="b" l="l" r="r" t="t"/>
                <a:pathLst>
                  <a:path extrusionOk="0" h="922" w="209216">
                    <a:moveTo>
                      <a:pt x="0" y="1"/>
                    </a:moveTo>
                    <a:lnTo>
                      <a:pt x="209215" y="1"/>
                    </a:lnTo>
                    <a:lnTo>
                      <a:pt x="209215" y="921"/>
                    </a:lnTo>
                    <a:lnTo>
                      <a:pt x="0" y="92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29"/>
              <p:cNvSpPr/>
              <p:nvPr/>
            </p:nvSpPr>
            <p:spPr>
              <a:xfrm>
                <a:off x="3913600" y="524050"/>
                <a:ext cx="5230400" cy="23050"/>
              </a:xfrm>
              <a:custGeom>
                <a:rect b="b" l="l" r="r" t="t"/>
                <a:pathLst>
                  <a:path extrusionOk="0" h="922" w="209216">
                    <a:moveTo>
                      <a:pt x="0" y="1"/>
                    </a:moveTo>
                    <a:lnTo>
                      <a:pt x="209215" y="1"/>
                    </a:lnTo>
                    <a:lnTo>
                      <a:pt x="209215" y="921"/>
                    </a:lnTo>
                    <a:lnTo>
                      <a:pt x="0" y="92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29"/>
              <p:cNvSpPr/>
              <p:nvPr/>
            </p:nvSpPr>
            <p:spPr>
              <a:xfrm>
                <a:off x="3913600" y="290225"/>
                <a:ext cx="5230400" cy="23050"/>
              </a:xfrm>
              <a:custGeom>
                <a:rect b="b" l="l" r="r" t="t"/>
                <a:pathLst>
                  <a:path extrusionOk="0" h="922" w="209216">
                    <a:moveTo>
                      <a:pt x="0" y="1"/>
                    </a:moveTo>
                    <a:lnTo>
                      <a:pt x="209215" y="1"/>
                    </a:lnTo>
                    <a:lnTo>
                      <a:pt x="209215" y="921"/>
                    </a:lnTo>
                    <a:lnTo>
                      <a:pt x="0" y="92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p29"/>
              <p:cNvSpPr/>
              <p:nvPr/>
            </p:nvSpPr>
            <p:spPr>
              <a:xfrm>
                <a:off x="3913600" y="56400"/>
                <a:ext cx="5230400" cy="23050"/>
              </a:xfrm>
              <a:custGeom>
                <a:rect b="b" l="l" r="r" t="t"/>
                <a:pathLst>
                  <a:path extrusionOk="0" h="922" w="209216">
                    <a:moveTo>
                      <a:pt x="0" y="1"/>
                    </a:moveTo>
                    <a:lnTo>
                      <a:pt x="209215" y="1"/>
                    </a:lnTo>
                    <a:lnTo>
                      <a:pt x="209215" y="922"/>
                    </a:lnTo>
                    <a:lnTo>
                      <a:pt x="0" y="922"/>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60" name="Google Shape;2060;p29"/>
            <p:cNvGrpSpPr/>
            <p:nvPr/>
          </p:nvGrpSpPr>
          <p:grpSpPr>
            <a:xfrm>
              <a:off x="108223" y="-87425"/>
              <a:ext cx="8931123" cy="5230400"/>
              <a:chOff x="32023" y="-87425"/>
              <a:chExt cx="8931123" cy="5230400"/>
            </a:xfrm>
          </p:grpSpPr>
          <p:grpSp>
            <p:nvGrpSpPr>
              <p:cNvPr id="2061" name="Google Shape;2061;p29"/>
              <p:cNvGrpSpPr/>
              <p:nvPr/>
            </p:nvGrpSpPr>
            <p:grpSpPr>
              <a:xfrm>
                <a:off x="4020421" y="-87425"/>
                <a:ext cx="4942725" cy="5230400"/>
                <a:chOff x="4057425" y="-87425"/>
                <a:chExt cx="4942725" cy="5230400"/>
              </a:xfrm>
            </p:grpSpPr>
            <p:sp>
              <p:nvSpPr>
                <p:cNvPr id="2062" name="Google Shape;2062;p29"/>
                <p:cNvSpPr/>
                <p:nvPr/>
              </p:nvSpPr>
              <p:spPr>
                <a:xfrm>
                  <a:off x="7806950" y="-87425"/>
                  <a:ext cx="23575" cy="5230400"/>
                </a:xfrm>
                <a:custGeom>
                  <a:rect b="b" l="l" r="r" t="t"/>
                  <a:pathLst>
                    <a:path extrusionOk="0" h="209216" w="943">
                      <a:moveTo>
                        <a:pt x="0" y="0"/>
                      </a:moveTo>
                      <a:lnTo>
                        <a:pt x="942" y="0"/>
                      </a:lnTo>
                      <a:lnTo>
                        <a:pt x="942"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29"/>
                <p:cNvSpPr/>
                <p:nvPr/>
              </p:nvSpPr>
              <p:spPr>
                <a:xfrm>
                  <a:off x="7572075" y="-87425"/>
                  <a:ext cx="23575" cy="5230400"/>
                </a:xfrm>
                <a:custGeom>
                  <a:rect b="b" l="l" r="r" t="t"/>
                  <a:pathLst>
                    <a:path extrusionOk="0" h="209216" w="943">
                      <a:moveTo>
                        <a:pt x="1" y="0"/>
                      </a:moveTo>
                      <a:lnTo>
                        <a:pt x="942" y="0"/>
                      </a:lnTo>
                      <a:lnTo>
                        <a:pt x="942"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 name="Google Shape;2064;p29"/>
                <p:cNvSpPr/>
                <p:nvPr/>
              </p:nvSpPr>
              <p:spPr>
                <a:xfrm>
                  <a:off x="7337725" y="-87425"/>
                  <a:ext cx="23575" cy="5230400"/>
                </a:xfrm>
                <a:custGeom>
                  <a:rect b="b" l="l" r="r" t="t"/>
                  <a:pathLst>
                    <a:path extrusionOk="0" h="209216" w="943">
                      <a:moveTo>
                        <a:pt x="1" y="0"/>
                      </a:moveTo>
                      <a:lnTo>
                        <a:pt x="943" y="0"/>
                      </a:lnTo>
                      <a:lnTo>
                        <a:pt x="943"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5" name="Google Shape;2065;p29"/>
                <p:cNvSpPr/>
                <p:nvPr/>
              </p:nvSpPr>
              <p:spPr>
                <a:xfrm>
                  <a:off x="7102875" y="-87425"/>
                  <a:ext cx="23550" cy="5230400"/>
                </a:xfrm>
                <a:custGeom>
                  <a:rect b="b" l="l" r="r" t="t"/>
                  <a:pathLst>
                    <a:path extrusionOk="0" h="209216" w="942">
                      <a:moveTo>
                        <a:pt x="0" y="0"/>
                      </a:moveTo>
                      <a:lnTo>
                        <a:pt x="942" y="0"/>
                      </a:lnTo>
                      <a:lnTo>
                        <a:pt x="942"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6" name="Google Shape;2066;p29"/>
                <p:cNvSpPr/>
                <p:nvPr/>
              </p:nvSpPr>
              <p:spPr>
                <a:xfrm>
                  <a:off x="6868525" y="-87425"/>
                  <a:ext cx="23575" cy="5230400"/>
                </a:xfrm>
                <a:custGeom>
                  <a:rect b="b" l="l" r="r" t="t"/>
                  <a:pathLst>
                    <a:path extrusionOk="0" h="209216" w="943">
                      <a:moveTo>
                        <a:pt x="1" y="0"/>
                      </a:moveTo>
                      <a:lnTo>
                        <a:pt x="942" y="0"/>
                      </a:lnTo>
                      <a:lnTo>
                        <a:pt x="942"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7" name="Google Shape;2067;p29"/>
                <p:cNvSpPr/>
                <p:nvPr/>
              </p:nvSpPr>
              <p:spPr>
                <a:xfrm>
                  <a:off x="6634175" y="-87425"/>
                  <a:ext cx="23575" cy="5230400"/>
                </a:xfrm>
                <a:custGeom>
                  <a:rect b="b" l="l" r="r" t="t"/>
                  <a:pathLst>
                    <a:path extrusionOk="0" h="209216" w="943">
                      <a:moveTo>
                        <a:pt x="1" y="0"/>
                      </a:moveTo>
                      <a:lnTo>
                        <a:pt x="942" y="0"/>
                      </a:lnTo>
                      <a:lnTo>
                        <a:pt x="942"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 name="Google Shape;2068;p29"/>
                <p:cNvSpPr/>
                <p:nvPr/>
              </p:nvSpPr>
              <p:spPr>
                <a:xfrm>
                  <a:off x="6399825" y="-87425"/>
                  <a:ext cx="23575" cy="5230400"/>
                </a:xfrm>
                <a:custGeom>
                  <a:rect b="b" l="l" r="r" t="t"/>
                  <a:pathLst>
                    <a:path extrusionOk="0" h="209216" w="943">
                      <a:moveTo>
                        <a:pt x="1" y="0"/>
                      </a:moveTo>
                      <a:lnTo>
                        <a:pt x="943" y="0"/>
                      </a:lnTo>
                      <a:lnTo>
                        <a:pt x="943"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 name="Google Shape;2069;p29"/>
                <p:cNvSpPr/>
                <p:nvPr/>
              </p:nvSpPr>
              <p:spPr>
                <a:xfrm>
                  <a:off x="6164975" y="-87425"/>
                  <a:ext cx="23550" cy="5230400"/>
                </a:xfrm>
                <a:custGeom>
                  <a:rect b="b" l="l" r="r" t="t"/>
                  <a:pathLst>
                    <a:path extrusionOk="0" h="209216" w="942">
                      <a:moveTo>
                        <a:pt x="0" y="0"/>
                      </a:moveTo>
                      <a:lnTo>
                        <a:pt x="942" y="0"/>
                      </a:lnTo>
                      <a:lnTo>
                        <a:pt x="942"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p29"/>
                <p:cNvSpPr/>
                <p:nvPr/>
              </p:nvSpPr>
              <p:spPr>
                <a:xfrm>
                  <a:off x="5930625" y="-87425"/>
                  <a:ext cx="23575" cy="5230400"/>
                </a:xfrm>
                <a:custGeom>
                  <a:rect b="b" l="l" r="r" t="t"/>
                  <a:pathLst>
                    <a:path extrusionOk="0" h="209216" w="943">
                      <a:moveTo>
                        <a:pt x="0" y="0"/>
                      </a:moveTo>
                      <a:lnTo>
                        <a:pt x="942" y="0"/>
                      </a:lnTo>
                      <a:lnTo>
                        <a:pt x="942"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p29"/>
                <p:cNvSpPr/>
                <p:nvPr/>
              </p:nvSpPr>
              <p:spPr>
                <a:xfrm>
                  <a:off x="5696275" y="-87425"/>
                  <a:ext cx="23575" cy="5230400"/>
                </a:xfrm>
                <a:custGeom>
                  <a:rect b="b" l="l" r="r" t="t"/>
                  <a:pathLst>
                    <a:path extrusionOk="0" h="209216" w="943">
                      <a:moveTo>
                        <a:pt x="1" y="0"/>
                      </a:moveTo>
                      <a:lnTo>
                        <a:pt x="942" y="0"/>
                      </a:lnTo>
                      <a:lnTo>
                        <a:pt x="942"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29"/>
                <p:cNvSpPr/>
                <p:nvPr/>
              </p:nvSpPr>
              <p:spPr>
                <a:xfrm>
                  <a:off x="5461400" y="-87425"/>
                  <a:ext cx="23575" cy="5230400"/>
                </a:xfrm>
                <a:custGeom>
                  <a:rect b="b" l="l" r="r" t="t"/>
                  <a:pathLst>
                    <a:path extrusionOk="0" h="209216" w="943">
                      <a:moveTo>
                        <a:pt x="1" y="0"/>
                      </a:moveTo>
                      <a:lnTo>
                        <a:pt x="943" y="0"/>
                      </a:lnTo>
                      <a:lnTo>
                        <a:pt x="943"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 name="Google Shape;2073;p29"/>
                <p:cNvSpPr/>
                <p:nvPr/>
              </p:nvSpPr>
              <p:spPr>
                <a:xfrm>
                  <a:off x="5227075" y="-87425"/>
                  <a:ext cx="23550" cy="5230400"/>
                </a:xfrm>
                <a:custGeom>
                  <a:rect b="b" l="l" r="r" t="t"/>
                  <a:pathLst>
                    <a:path extrusionOk="0" h="209216" w="942">
                      <a:moveTo>
                        <a:pt x="0" y="0"/>
                      </a:moveTo>
                      <a:lnTo>
                        <a:pt x="942" y="0"/>
                      </a:lnTo>
                      <a:lnTo>
                        <a:pt x="942"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4" name="Google Shape;2074;p29"/>
                <p:cNvSpPr/>
                <p:nvPr/>
              </p:nvSpPr>
              <p:spPr>
                <a:xfrm>
                  <a:off x="8977100" y="-87425"/>
                  <a:ext cx="23050" cy="5230400"/>
                </a:xfrm>
                <a:custGeom>
                  <a:rect b="b" l="l" r="r" t="t"/>
                  <a:pathLst>
                    <a:path extrusionOk="0" h="209216" w="922">
                      <a:moveTo>
                        <a:pt x="1" y="0"/>
                      </a:moveTo>
                      <a:lnTo>
                        <a:pt x="921" y="0"/>
                      </a:lnTo>
                      <a:lnTo>
                        <a:pt x="921"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5" name="Google Shape;2075;p29"/>
                <p:cNvSpPr/>
                <p:nvPr/>
              </p:nvSpPr>
              <p:spPr>
                <a:xfrm>
                  <a:off x="8742750" y="-87425"/>
                  <a:ext cx="23050" cy="5230400"/>
                </a:xfrm>
                <a:custGeom>
                  <a:rect b="b" l="l" r="r" t="t"/>
                  <a:pathLst>
                    <a:path extrusionOk="0" h="209216" w="922">
                      <a:moveTo>
                        <a:pt x="1" y="0"/>
                      </a:moveTo>
                      <a:lnTo>
                        <a:pt x="921" y="0"/>
                      </a:lnTo>
                      <a:lnTo>
                        <a:pt x="921"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6" name="Google Shape;2076;p29"/>
                <p:cNvSpPr/>
                <p:nvPr/>
              </p:nvSpPr>
              <p:spPr>
                <a:xfrm>
                  <a:off x="8508925" y="-87425"/>
                  <a:ext cx="23050" cy="5230400"/>
                </a:xfrm>
                <a:custGeom>
                  <a:rect b="b" l="l" r="r" t="t"/>
                  <a:pathLst>
                    <a:path extrusionOk="0" h="209216" w="922">
                      <a:moveTo>
                        <a:pt x="1" y="0"/>
                      </a:moveTo>
                      <a:lnTo>
                        <a:pt x="922" y="0"/>
                      </a:lnTo>
                      <a:lnTo>
                        <a:pt x="922"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7" name="Google Shape;2077;p29"/>
                <p:cNvSpPr/>
                <p:nvPr/>
              </p:nvSpPr>
              <p:spPr>
                <a:xfrm>
                  <a:off x="8275650" y="-87425"/>
                  <a:ext cx="22500" cy="5230400"/>
                </a:xfrm>
                <a:custGeom>
                  <a:rect b="b" l="l" r="r" t="t"/>
                  <a:pathLst>
                    <a:path extrusionOk="0" h="209216" w="900">
                      <a:moveTo>
                        <a:pt x="0" y="0"/>
                      </a:moveTo>
                      <a:lnTo>
                        <a:pt x="900" y="0"/>
                      </a:lnTo>
                      <a:lnTo>
                        <a:pt x="900"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 name="Google Shape;2078;p29"/>
                <p:cNvSpPr/>
                <p:nvPr/>
              </p:nvSpPr>
              <p:spPr>
                <a:xfrm>
                  <a:off x="8041300" y="-87425"/>
                  <a:ext cx="23025" cy="5230400"/>
                </a:xfrm>
                <a:custGeom>
                  <a:rect b="b" l="l" r="r" t="t"/>
                  <a:pathLst>
                    <a:path extrusionOk="0" h="209216" w="921">
                      <a:moveTo>
                        <a:pt x="0" y="0"/>
                      </a:moveTo>
                      <a:lnTo>
                        <a:pt x="921" y="0"/>
                      </a:lnTo>
                      <a:lnTo>
                        <a:pt x="921"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9" name="Google Shape;2079;p29"/>
                <p:cNvSpPr/>
                <p:nvPr/>
              </p:nvSpPr>
              <p:spPr>
                <a:xfrm>
                  <a:off x="4993250" y="-87425"/>
                  <a:ext cx="23025" cy="5230400"/>
                </a:xfrm>
                <a:custGeom>
                  <a:rect b="b" l="l" r="r" t="t"/>
                  <a:pathLst>
                    <a:path extrusionOk="0" h="209216" w="921">
                      <a:moveTo>
                        <a:pt x="0" y="0"/>
                      </a:moveTo>
                      <a:lnTo>
                        <a:pt x="921" y="0"/>
                      </a:lnTo>
                      <a:lnTo>
                        <a:pt x="921"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0" name="Google Shape;2080;p29"/>
                <p:cNvSpPr/>
                <p:nvPr/>
              </p:nvSpPr>
              <p:spPr>
                <a:xfrm>
                  <a:off x="4758900" y="-87425"/>
                  <a:ext cx="23050" cy="5230400"/>
                </a:xfrm>
                <a:custGeom>
                  <a:rect b="b" l="l" r="r" t="t"/>
                  <a:pathLst>
                    <a:path extrusionOk="0" h="209216" w="922">
                      <a:moveTo>
                        <a:pt x="1" y="0"/>
                      </a:moveTo>
                      <a:lnTo>
                        <a:pt x="921" y="0"/>
                      </a:lnTo>
                      <a:lnTo>
                        <a:pt x="921"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1" name="Google Shape;2081;p29"/>
                <p:cNvSpPr/>
                <p:nvPr/>
              </p:nvSpPr>
              <p:spPr>
                <a:xfrm>
                  <a:off x="4525075" y="-87425"/>
                  <a:ext cx="23050" cy="5230400"/>
                </a:xfrm>
                <a:custGeom>
                  <a:rect b="b" l="l" r="r" t="t"/>
                  <a:pathLst>
                    <a:path extrusionOk="0" h="209216" w="922">
                      <a:moveTo>
                        <a:pt x="1" y="0"/>
                      </a:moveTo>
                      <a:lnTo>
                        <a:pt x="921" y="0"/>
                      </a:lnTo>
                      <a:lnTo>
                        <a:pt x="921"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2" name="Google Shape;2082;p29"/>
                <p:cNvSpPr/>
                <p:nvPr/>
              </p:nvSpPr>
              <p:spPr>
                <a:xfrm>
                  <a:off x="4291250" y="-87425"/>
                  <a:ext cx="23050" cy="5230400"/>
                </a:xfrm>
                <a:custGeom>
                  <a:rect b="b" l="l" r="r" t="t"/>
                  <a:pathLst>
                    <a:path extrusionOk="0" h="209216" w="922">
                      <a:moveTo>
                        <a:pt x="1" y="0"/>
                      </a:moveTo>
                      <a:lnTo>
                        <a:pt x="921" y="0"/>
                      </a:lnTo>
                      <a:lnTo>
                        <a:pt x="921"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3" name="Google Shape;2083;p29"/>
                <p:cNvSpPr/>
                <p:nvPr/>
              </p:nvSpPr>
              <p:spPr>
                <a:xfrm>
                  <a:off x="4057425" y="-87425"/>
                  <a:ext cx="23050" cy="5230400"/>
                </a:xfrm>
                <a:custGeom>
                  <a:rect b="b" l="l" r="r" t="t"/>
                  <a:pathLst>
                    <a:path extrusionOk="0" h="209216" w="922">
                      <a:moveTo>
                        <a:pt x="1" y="0"/>
                      </a:moveTo>
                      <a:lnTo>
                        <a:pt x="922" y="0"/>
                      </a:lnTo>
                      <a:lnTo>
                        <a:pt x="922"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4" name="Google Shape;2084;p29"/>
              <p:cNvGrpSpPr/>
              <p:nvPr/>
            </p:nvGrpSpPr>
            <p:grpSpPr>
              <a:xfrm>
                <a:off x="32023" y="-87425"/>
                <a:ext cx="3772550" cy="5230400"/>
                <a:chOff x="4993250" y="-87425"/>
                <a:chExt cx="3772550" cy="5230400"/>
              </a:xfrm>
            </p:grpSpPr>
            <p:sp>
              <p:nvSpPr>
                <p:cNvPr id="2085" name="Google Shape;2085;p29"/>
                <p:cNvSpPr/>
                <p:nvPr/>
              </p:nvSpPr>
              <p:spPr>
                <a:xfrm>
                  <a:off x="7806950" y="-87425"/>
                  <a:ext cx="23575" cy="5230400"/>
                </a:xfrm>
                <a:custGeom>
                  <a:rect b="b" l="l" r="r" t="t"/>
                  <a:pathLst>
                    <a:path extrusionOk="0" h="209216" w="943">
                      <a:moveTo>
                        <a:pt x="0" y="0"/>
                      </a:moveTo>
                      <a:lnTo>
                        <a:pt x="942" y="0"/>
                      </a:lnTo>
                      <a:lnTo>
                        <a:pt x="942"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 name="Google Shape;2086;p29"/>
                <p:cNvSpPr/>
                <p:nvPr/>
              </p:nvSpPr>
              <p:spPr>
                <a:xfrm>
                  <a:off x="7572075" y="-87425"/>
                  <a:ext cx="23575" cy="5230400"/>
                </a:xfrm>
                <a:custGeom>
                  <a:rect b="b" l="l" r="r" t="t"/>
                  <a:pathLst>
                    <a:path extrusionOk="0" h="209216" w="943">
                      <a:moveTo>
                        <a:pt x="1" y="0"/>
                      </a:moveTo>
                      <a:lnTo>
                        <a:pt x="942" y="0"/>
                      </a:lnTo>
                      <a:lnTo>
                        <a:pt x="942"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 name="Google Shape;2087;p29"/>
                <p:cNvSpPr/>
                <p:nvPr/>
              </p:nvSpPr>
              <p:spPr>
                <a:xfrm>
                  <a:off x="7337725" y="-87425"/>
                  <a:ext cx="23575" cy="5230400"/>
                </a:xfrm>
                <a:custGeom>
                  <a:rect b="b" l="l" r="r" t="t"/>
                  <a:pathLst>
                    <a:path extrusionOk="0" h="209216" w="943">
                      <a:moveTo>
                        <a:pt x="1" y="0"/>
                      </a:moveTo>
                      <a:lnTo>
                        <a:pt x="943" y="0"/>
                      </a:lnTo>
                      <a:lnTo>
                        <a:pt x="943"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29"/>
                <p:cNvSpPr/>
                <p:nvPr/>
              </p:nvSpPr>
              <p:spPr>
                <a:xfrm>
                  <a:off x="7102875" y="-87425"/>
                  <a:ext cx="23550" cy="5230400"/>
                </a:xfrm>
                <a:custGeom>
                  <a:rect b="b" l="l" r="r" t="t"/>
                  <a:pathLst>
                    <a:path extrusionOk="0" h="209216" w="942">
                      <a:moveTo>
                        <a:pt x="0" y="0"/>
                      </a:moveTo>
                      <a:lnTo>
                        <a:pt x="942" y="0"/>
                      </a:lnTo>
                      <a:lnTo>
                        <a:pt x="942"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29"/>
                <p:cNvSpPr/>
                <p:nvPr/>
              </p:nvSpPr>
              <p:spPr>
                <a:xfrm>
                  <a:off x="6868525" y="-87425"/>
                  <a:ext cx="23575" cy="5230400"/>
                </a:xfrm>
                <a:custGeom>
                  <a:rect b="b" l="l" r="r" t="t"/>
                  <a:pathLst>
                    <a:path extrusionOk="0" h="209216" w="943">
                      <a:moveTo>
                        <a:pt x="1" y="0"/>
                      </a:moveTo>
                      <a:lnTo>
                        <a:pt x="942" y="0"/>
                      </a:lnTo>
                      <a:lnTo>
                        <a:pt x="942"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29"/>
                <p:cNvSpPr/>
                <p:nvPr/>
              </p:nvSpPr>
              <p:spPr>
                <a:xfrm>
                  <a:off x="6634175" y="-87425"/>
                  <a:ext cx="23575" cy="5230400"/>
                </a:xfrm>
                <a:custGeom>
                  <a:rect b="b" l="l" r="r" t="t"/>
                  <a:pathLst>
                    <a:path extrusionOk="0" h="209216" w="943">
                      <a:moveTo>
                        <a:pt x="1" y="0"/>
                      </a:moveTo>
                      <a:lnTo>
                        <a:pt x="942" y="0"/>
                      </a:lnTo>
                      <a:lnTo>
                        <a:pt x="942"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p29"/>
                <p:cNvSpPr/>
                <p:nvPr/>
              </p:nvSpPr>
              <p:spPr>
                <a:xfrm>
                  <a:off x="6399825" y="-87425"/>
                  <a:ext cx="23575" cy="5230400"/>
                </a:xfrm>
                <a:custGeom>
                  <a:rect b="b" l="l" r="r" t="t"/>
                  <a:pathLst>
                    <a:path extrusionOk="0" h="209216" w="943">
                      <a:moveTo>
                        <a:pt x="1" y="0"/>
                      </a:moveTo>
                      <a:lnTo>
                        <a:pt x="943" y="0"/>
                      </a:lnTo>
                      <a:lnTo>
                        <a:pt x="943"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29"/>
                <p:cNvSpPr/>
                <p:nvPr/>
              </p:nvSpPr>
              <p:spPr>
                <a:xfrm>
                  <a:off x="6164975" y="-87425"/>
                  <a:ext cx="23550" cy="5230400"/>
                </a:xfrm>
                <a:custGeom>
                  <a:rect b="b" l="l" r="r" t="t"/>
                  <a:pathLst>
                    <a:path extrusionOk="0" h="209216" w="942">
                      <a:moveTo>
                        <a:pt x="0" y="0"/>
                      </a:moveTo>
                      <a:lnTo>
                        <a:pt x="942" y="0"/>
                      </a:lnTo>
                      <a:lnTo>
                        <a:pt x="942"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29"/>
                <p:cNvSpPr/>
                <p:nvPr/>
              </p:nvSpPr>
              <p:spPr>
                <a:xfrm>
                  <a:off x="5930625" y="-87425"/>
                  <a:ext cx="23575" cy="5230400"/>
                </a:xfrm>
                <a:custGeom>
                  <a:rect b="b" l="l" r="r" t="t"/>
                  <a:pathLst>
                    <a:path extrusionOk="0" h="209216" w="943">
                      <a:moveTo>
                        <a:pt x="0" y="0"/>
                      </a:moveTo>
                      <a:lnTo>
                        <a:pt x="942" y="0"/>
                      </a:lnTo>
                      <a:lnTo>
                        <a:pt x="942"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29"/>
                <p:cNvSpPr/>
                <p:nvPr/>
              </p:nvSpPr>
              <p:spPr>
                <a:xfrm>
                  <a:off x="5696275" y="-87425"/>
                  <a:ext cx="23575" cy="5230400"/>
                </a:xfrm>
                <a:custGeom>
                  <a:rect b="b" l="l" r="r" t="t"/>
                  <a:pathLst>
                    <a:path extrusionOk="0" h="209216" w="943">
                      <a:moveTo>
                        <a:pt x="1" y="0"/>
                      </a:moveTo>
                      <a:lnTo>
                        <a:pt x="942" y="0"/>
                      </a:lnTo>
                      <a:lnTo>
                        <a:pt x="942"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 name="Google Shape;2095;p29"/>
                <p:cNvSpPr/>
                <p:nvPr/>
              </p:nvSpPr>
              <p:spPr>
                <a:xfrm>
                  <a:off x="5461400" y="-87425"/>
                  <a:ext cx="23575" cy="5230400"/>
                </a:xfrm>
                <a:custGeom>
                  <a:rect b="b" l="l" r="r" t="t"/>
                  <a:pathLst>
                    <a:path extrusionOk="0" h="209216" w="943">
                      <a:moveTo>
                        <a:pt x="1" y="0"/>
                      </a:moveTo>
                      <a:lnTo>
                        <a:pt x="943" y="0"/>
                      </a:lnTo>
                      <a:lnTo>
                        <a:pt x="943"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6" name="Google Shape;2096;p29"/>
                <p:cNvSpPr/>
                <p:nvPr/>
              </p:nvSpPr>
              <p:spPr>
                <a:xfrm>
                  <a:off x="5227075" y="-87425"/>
                  <a:ext cx="23550" cy="5230400"/>
                </a:xfrm>
                <a:custGeom>
                  <a:rect b="b" l="l" r="r" t="t"/>
                  <a:pathLst>
                    <a:path extrusionOk="0" h="209216" w="942">
                      <a:moveTo>
                        <a:pt x="0" y="0"/>
                      </a:moveTo>
                      <a:lnTo>
                        <a:pt x="942" y="0"/>
                      </a:lnTo>
                      <a:lnTo>
                        <a:pt x="942"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29"/>
                <p:cNvSpPr/>
                <p:nvPr/>
              </p:nvSpPr>
              <p:spPr>
                <a:xfrm>
                  <a:off x="8742750" y="-87425"/>
                  <a:ext cx="23050" cy="5230400"/>
                </a:xfrm>
                <a:custGeom>
                  <a:rect b="b" l="l" r="r" t="t"/>
                  <a:pathLst>
                    <a:path extrusionOk="0" h="209216" w="922">
                      <a:moveTo>
                        <a:pt x="1" y="0"/>
                      </a:moveTo>
                      <a:lnTo>
                        <a:pt x="921" y="0"/>
                      </a:lnTo>
                      <a:lnTo>
                        <a:pt x="921"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 name="Google Shape;2098;p29"/>
                <p:cNvSpPr/>
                <p:nvPr/>
              </p:nvSpPr>
              <p:spPr>
                <a:xfrm>
                  <a:off x="8508925" y="-87425"/>
                  <a:ext cx="23050" cy="5230400"/>
                </a:xfrm>
                <a:custGeom>
                  <a:rect b="b" l="l" r="r" t="t"/>
                  <a:pathLst>
                    <a:path extrusionOk="0" h="209216" w="922">
                      <a:moveTo>
                        <a:pt x="1" y="0"/>
                      </a:moveTo>
                      <a:lnTo>
                        <a:pt x="922" y="0"/>
                      </a:lnTo>
                      <a:lnTo>
                        <a:pt x="922"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 name="Google Shape;2099;p29"/>
                <p:cNvSpPr/>
                <p:nvPr/>
              </p:nvSpPr>
              <p:spPr>
                <a:xfrm>
                  <a:off x="8275650" y="-87425"/>
                  <a:ext cx="22500" cy="5230400"/>
                </a:xfrm>
                <a:custGeom>
                  <a:rect b="b" l="l" r="r" t="t"/>
                  <a:pathLst>
                    <a:path extrusionOk="0" h="209216" w="900">
                      <a:moveTo>
                        <a:pt x="0" y="0"/>
                      </a:moveTo>
                      <a:lnTo>
                        <a:pt x="900" y="0"/>
                      </a:lnTo>
                      <a:lnTo>
                        <a:pt x="900"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29"/>
                <p:cNvSpPr/>
                <p:nvPr/>
              </p:nvSpPr>
              <p:spPr>
                <a:xfrm>
                  <a:off x="8041300" y="-87425"/>
                  <a:ext cx="23025" cy="5230400"/>
                </a:xfrm>
                <a:custGeom>
                  <a:rect b="b" l="l" r="r" t="t"/>
                  <a:pathLst>
                    <a:path extrusionOk="0" h="209216" w="921">
                      <a:moveTo>
                        <a:pt x="0" y="0"/>
                      </a:moveTo>
                      <a:lnTo>
                        <a:pt x="921" y="0"/>
                      </a:lnTo>
                      <a:lnTo>
                        <a:pt x="921"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29"/>
                <p:cNvSpPr/>
                <p:nvPr/>
              </p:nvSpPr>
              <p:spPr>
                <a:xfrm>
                  <a:off x="4993250" y="-87425"/>
                  <a:ext cx="23025" cy="5230400"/>
                </a:xfrm>
                <a:custGeom>
                  <a:rect b="b" l="l" r="r" t="t"/>
                  <a:pathLst>
                    <a:path extrusionOk="0" h="209216" w="921">
                      <a:moveTo>
                        <a:pt x="0" y="0"/>
                      </a:moveTo>
                      <a:lnTo>
                        <a:pt x="921" y="0"/>
                      </a:lnTo>
                      <a:lnTo>
                        <a:pt x="921"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2102" name="Google Shape;2102;p29"/>
          <p:cNvSpPr txBox="1"/>
          <p:nvPr>
            <p:ph type="title"/>
          </p:nvPr>
        </p:nvSpPr>
        <p:spPr>
          <a:xfrm>
            <a:off x="739025" y="1547550"/>
            <a:ext cx="24450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400">
                <a:solidFill>
                  <a:schemeClr val="accen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103" name="Google Shape;2103;p29"/>
          <p:cNvSpPr txBox="1"/>
          <p:nvPr>
            <p:ph idx="1" type="subTitle"/>
          </p:nvPr>
        </p:nvSpPr>
        <p:spPr>
          <a:xfrm>
            <a:off x="739025" y="2057875"/>
            <a:ext cx="24450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104" name="Google Shape;2104;p29"/>
          <p:cNvSpPr txBox="1"/>
          <p:nvPr>
            <p:ph idx="2" type="title"/>
          </p:nvPr>
        </p:nvSpPr>
        <p:spPr>
          <a:xfrm>
            <a:off x="3359066" y="1547550"/>
            <a:ext cx="24450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400">
                <a:solidFill>
                  <a:schemeClr val="accen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105" name="Google Shape;2105;p29"/>
          <p:cNvSpPr txBox="1"/>
          <p:nvPr>
            <p:ph idx="3" type="subTitle"/>
          </p:nvPr>
        </p:nvSpPr>
        <p:spPr>
          <a:xfrm>
            <a:off x="3359066" y="2057875"/>
            <a:ext cx="24450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106" name="Google Shape;2106;p29"/>
          <p:cNvSpPr txBox="1"/>
          <p:nvPr>
            <p:ph idx="4" type="title"/>
          </p:nvPr>
        </p:nvSpPr>
        <p:spPr>
          <a:xfrm>
            <a:off x="739025" y="3133350"/>
            <a:ext cx="24450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400">
                <a:solidFill>
                  <a:schemeClr val="accen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107" name="Google Shape;2107;p29"/>
          <p:cNvSpPr txBox="1"/>
          <p:nvPr>
            <p:ph idx="5" type="subTitle"/>
          </p:nvPr>
        </p:nvSpPr>
        <p:spPr>
          <a:xfrm>
            <a:off x="739025" y="3643675"/>
            <a:ext cx="24450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108" name="Google Shape;2108;p29"/>
          <p:cNvSpPr txBox="1"/>
          <p:nvPr>
            <p:ph idx="6" type="title"/>
          </p:nvPr>
        </p:nvSpPr>
        <p:spPr>
          <a:xfrm>
            <a:off x="3359066" y="3133350"/>
            <a:ext cx="24450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400">
                <a:solidFill>
                  <a:schemeClr val="accen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109" name="Google Shape;2109;p29"/>
          <p:cNvSpPr txBox="1"/>
          <p:nvPr>
            <p:ph idx="7" type="subTitle"/>
          </p:nvPr>
        </p:nvSpPr>
        <p:spPr>
          <a:xfrm>
            <a:off x="3359066" y="3643675"/>
            <a:ext cx="24450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110" name="Google Shape;2110;p29"/>
          <p:cNvSpPr txBox="1"/>
          <p:nvPr>
            <p:ph idx="8" type="title"/>
          </p:nvPr>
        </p:nvSpPr>
        <p:spPr>
          <a:xfrm>
            <a:off x="5979114" y="1547550"/>
            <a:ext cx="24450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400">
                <a:solidFill>
                  <a:schemeClr val="accen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111" name="Google Shape;2111;p29"/>
          <p:cNvSpPr txBox="1"/>
          <p:nvPr>
            <p:ph idx="9" type="subTitle"/>
          </p:nvPr>
        </p:nvSpPr>
        <p:spPr>
          <a:xfrm>
            <a:off x="5979114" y="2057875"/>
            <a:ext cx="24450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112" name="Google Shape;2112;p29"/>
          <p:cNvSpPr txBox="1"/>
          <p:nvPr>
            <p:ph idx="13" type="title"/>
          </p:nvPr>
        </p:nvSpPr>
        <p:spPr>
          <a:xfrm>
            <a:off x="5979114" y="3133350"/>
            <a:ext cx="24450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400">
                <a:solidFill>
                  <a:schemeClr val="accen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113" name="Google Shape;2113;p29"/>
          <p:cNvSpPr txBox="1"/>
          <p:nvPr>
            <p:ph idx="14" type="subTitle"/>
          </p:nvPr>
        </p:nvSpPr>
        <p:spPr>
          <a:xfrm>
            <a:off x="5979114" y="3643675"/>
            <a:ext cx="24450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114" name="Google Shape;2114;p29"/>
          <p:cNvSpPr txBox="1"/>
          <p:nvPr>
            <p:ph idx="15" type="title"/>
          </p:nvPr>
        </p:nvSpPr>
        <p:spPr>
          <a:xfrm>
            <a:off x="720000" y="445025"/>
            <a:ext cx="7704000" cy="5727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3000"/>
              <a:buNone/>
              <a:defRPr sz="3600">
                <a:solidFill>
                  <a:schemeClr val="lt2"/>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BLANK_1_1_1_1_1_1">
    <p:spTree>
      <p:nvGrpSpPr>
        <p:cNvPr id="2115" name="Shape 2115"/>
        <p:cNvGrpSpPr/>
        <p:nvPr/>
      </p:nvGrpSpPr>
      <p:grpSpPr>
        <a:xfrm>
          <a:off x="0" y="0"/>
          <a:ext cx="0" cy="0"/>
          <a:chOff x="0" y="0"/>
          <a:chExt cx="0" cy="0"/>
        </a:xfrm>
      </p:grpSpPr>
      <p:grpSp>
        <p:nvGrpSpPr>
          <p:cNvPr id="2116" name="Google Shape;2116;p30"/>
          <p:cNvGrpSpPr/>
          <p:nvPr/>
        </p:nvGrpSpPr>
        <p:grpSpPr>
          <a:xfrm>
            <a:off x="-818400" y="-130300"/>
            <a:ext cx="1408200" cy="1418400"/>
            <a:chOff x="120225" y="808300"/>
            <a:chExt cx="1408200" cy="1418400"/>
          </a:xfrm>
        </p:grpSpPr>
        <p:sp>
          <p:nvSpPr>
            <p:cNvPr id="2117" name="Google Shape;2117;p30"/>
            <p:cNvSpPr/>
            <p:nvPr/>
          </p:nvSpPr>
          <p:spPr>
            <a:xfrm>
              <a:off x="120225" y="1285400"/>
              <a:ext cx="1408200" cy="4692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 name="Google Shape;2118;p30"/>
            <p:cNvSpPr/>
            <p:nvPr/>
          </p:nvSpPr>
          <p:spPr>
            <a:xfrm>
              <a:off x="589050" y="808300"/>
              <a:ext cx="470100" cy="1418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19" name="Google Shape;2119;p30"/>
          <p:cNvGrpSpPr/>
          <p:nvPr/>
        </p:nvGrpSpPr>
        <p:grpSpPr>
          <a:xfrm>
            <a:off x="3872925" y="4568575"/>
            <a:ext cx="701700" cy="705900"/>
            <a:chOff x="6684000" y="3862500"/>
            <a:chExt cx="701700" cy="705900"/>
          </a:xfrm>
        </p:grpSpPr>
        <p:sp>
          <p:nvSpPr>
            <p:cNvPr id="2120" name="Google Shape;2120;p30"/>
            <p:cNvSpPr/>
            <p:nvPr/>
          </p:nvSpPr>
          <p:spPr>
            <a:xfrm>
              <a:off x="6684000" y="4098575"/>
              <a:ext cx="701700" cy="233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1" name="Google Shape;2121;p30"/>
            <p:cNvSpPr/>
            <p:nvPr/>
          </p:nvSpPr>
          <p:spPr>
            <a:xfrm>
              <a:off x="6918600" y="3862500"/>
              <a:ext cx="234600" cy="70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22" name="Google Shape;2122;p30"/>
          <p:cNvGrpSpPr/>
          <p:nvPr/>
        </p:nvGrpSpPr>
        <p:grpSpPr>
          <a:xfrm>
            <a:off x="8793150" y="1511825"/>
            <a:ext cx="701700" cy="705900"/>
            <a:chOff x="6684000" y="3862500"/>
            <a:chExt cx="701700" cy="705900"/>
          </a:xfrm>
        </p:grpSpPr>
        <p:sp>
          <p:nvSpPr>
            <p:cNvPr id="2123" name="Google Shape;2123;p30"/>
            <p:cNvSpPr/>
            <p:nvPr/>
          </p:nvSpPr>
          <p:spPr>
            <a:xfrm>
              <a:off x="6684000" y="4098575"/>
              <a:ext cx="701700" cy="233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 name="Google Shape;2124;p30"/>
            <p:cNvSpPr/>
            <p:nvPr/>
          </p:nvSpPr>
          <p:spPr>
            <a:xfrm>
              <a:off x="6918600" y="3862500"/>
              <a:ext cx="234600" cy="70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25" name="Google Shape;2125;p30"/>
          <p:cNvGrpSpPr/>
          <p:nvPr/>
        </p:nvGrpSpPr>
        <p:grpSpPr>
          <a:xfrm>
            <a:off x="-92602" y="-87425"/>
            <a:ext cx="9236363" cy="5230400"/>
            <a:chOff x="-92602" y="-87425"/>
            <a:chExt cx="9236363" cy="5230400"/>
          </a:xfrm>
        </p:grpSpPr>
        <p:grpSp>
          <p:nvGrpSpPr>
            <p:cNvPr id="2126" name="Google Shape;2126;p30"/>
            <p:cNvGrpSpPr/>
            <p:nvPr/>
          </p:nvGrpSpPr>
          <p:grpSpPr>
            <a:xfrm>
              <a:off x="-92602" y="102654"/>
              <a:ext cx="9236363" cy="4942725"/>
              <a:chOff x="3913600" y="56400"/>
              <a:chExt cx="5230400" cy="4942725"/>
            </a:xfrm>
          </p:grpSpPr>
          <p:sp>
            <p:nvSpPr>
              <p:cNvPr id="2127" name="Google Shape;2127;p30"/>
              <p:cNvSpPr/>
              <p:nvPr/>
            </p:nvSpPr>
            <p:spPr>
              <a:xfrm>
                <a:off x="3913600" y="3805925"/>
                <a:ext cx="5230400" cy="23575"/>
              </a:xfrm>
              <a:custGeom>
                <a:rect b="b" l="l" r="r" t="t"/>
                <a:pathLst>
                  <a:path extrusionOk="0" h="943" w="209216">
                    <a:moveTo>
                      <a:pt x="0" y="0"/>
                    </a:moveTo>
                    <a:lnTo>
                      <a:pt x="209215" y="0"/>
                    </a:lnTo>
                    <a:lnTo>
                      <a:pt x="209215" y="942"/>
                    </a:lnTo>
                    <a:lnTo>
                      <a:pt x="0" y="942"/>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30"/>
              <p:cNvSpPr/>
              <p:nvPr/>
            </p:nvSpPr>
            <p:spPr>
              <a:xfrm>
                <a:off x="3913600" y="3571050"/>
                <a:ext cx="5230400" cy="23575"/>
              </a:xfrm>
              <a:custGeom>
                <a:rect b="b" l="l" r="r" t="t"/>
                <a:pathLst>
                  <a:path extrusionOk="0" h="943" w="209216">
                    <a:moveTo>
                      <a:pt x="0" y="1"/>
                    </a:moveTo>
                    <a:lnTo>
                      <a:pt x="209215" y="1"/>
                    </a:lnTo>
                    <a:lnTo>
                      <a:pt x="209215" y="942"/>
                    </a:lnTo>
                    <a:lnTo>
                      <a:pt x="0" y="942"/>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30"/>
              <p:cNvSpPr/>
              <p:nvPr/>
            </p:nvSpPr>
            <p:spPr>
              <a:xfrm>
                <a:off x="3913600" y="3336700"/>
                <a:ext cx="5230400" cy="23575"/>
              </a:xfrm>
              <a:custGeom>
                <a:rect b="b" l="l" r="r" t="t"/>
                <a:pathLst>
                  <a:path extrusionOk="0" h="943" w="209216">
                    <a:moveTo>
                      <a:pt x="0" y="1"/>
                    </a:moveTo>
                    <a:lnTo>
                      <a:pt x="209215" y="1"/>
                    </a:lnTo>
                    <a:lnTo>
                      <a:pt x="209215" y="943"/>
                    </a:lnTo>
                    <a:lnTo>
                      <a:pt x="0" y="943"/>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30"/>
              <p:cNvSpPr/>
              <p:nvPr/>
            </p:nvSpPr>
            <p:spPr>
              <a:xfrm>
                <a:off x="3913600" y="3101850"/>
                <a:ext cx="5230400" cy="23550"/>
              </a:xfrm>
              <a:custGeom>
                <a:rect b="b" l="l" r="r" t="t"/>
                <a:pathLst>
                  <a:path extrusionOk="0" h="942" w="209216">
                    <a:moveTo>
                      <a:pt x="0" y="0"/>
                    </a:moveTo>
                    <a:lnTo>
                      <a:pt x="209215" y="0"/>
                    </a:lnTo>
                    <a:lnTo>
                      <a:pt x="209215" y="942"/>
                    </a:lnTo>
                    <a:lnTo>
                      <a:pt x="0" y="942"/>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30"/>
              <p:cNvSpPr/>
              <p:nvPr/>
            </p:nvSpPr>
            <p:spPr>
              <a:xfrm>
                <a:off x="3913600" y="2867500"/>
                <a:ext cx="5230400" cy="23575"/>
              </a:xfrm>
              <a:custGeom>
                <a:rect b="b" l="l" r="r" t="t"/>
                <a:pathLst>
                  <a:path extrusionOk="0" h="943" w="209216">
                    <a:moveTo>
                      <a:pt x="0" y="1"/>
                    </a:moveTo>
                    <a:lnTo>
                      <a:pt x="209215" y="1"/>
                    </a:lnTo>
                    <a:lnTo>
                      <a:pt x="209215" y="942"/>
                    </a:lnTo>
                    <a:lnTo>
                      <a:pt x="0" y="942"/>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30"/>
              <p:cNvSpPr/>
              <p:nvPr/>
            </p:nvSpPr>
            <p:spPr>
              <a:xfrm>
                <a:off x="3913600" y="2633150"/>
                <a:ext cx="5230400" cy="23575"/>
              </a:xfrm>
              <a:custGeom>
                <a:rect b="b" l="l" r="r" t="t"/>
                <a:pathLst>
                  <a:path extrusionOk="0" h="943" w="209216">
                    <a:moveTo>
                      <a:pt x="0" y="1"/>
                    </a:moveTo>
                    <a:lnTo>
                      <a:pt x="209215" y="1"/>
                    </a:lnTo>
                    <a:lnTo>
                      <a:pt x="209215" y="942"/>
                    </a:lnTo>
                    <a:lnTo>
                      <a:pt x="0" y="942"/>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 name="Google Shape;2133;p30"/>
              <p:cNvSpPr/>
              <p:nvPr/>
            </p:nvSpPr>
            <p:spPr>
              <a:xfrm>
                <a:off x="3913600" y="2398800"/>
                <a:ext cx="5230400" cy="23575"/>
              </a:xfrm>
              <a:custGeom>
                <a:rect b="b" l="l" r="r" t="t"/>
                <a:pathLst>
                  <a:path extrusionOk="0" h="943" w="209216">
                    <a:moveTo>
                      <a:pt x="0" y="1"/>
                    </a:moveTo>
                    <a:lnTo>
                      <a:pt x="209215" y="1"/>
                    </a:lnTo>
                    <a:lnTo>
                      <a:pt x="209215" y="943"/>
                    </a:lnTo>
                    <a:lnTo>
                      <a:pt x="0" y="943"/>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4" name="Google Shape;2134;p30"/>
              <p:cNvSpPr/>
              <p:nvPr/>
            </p:nvSpPr>
            <p:spPr>
              <a:xfrm>
                <a:off x="3913600" y="2163950"/>
                <a:ext cx="5230400" cy="23550"/>
              </a:xfrm>
              <a:custGeom>
                <a:rect b="b" l="l" r="r" t="t"/>
                <a:pathLst>
                  <a:path extrusionOk="0" h="942" w="209216">
                    <a:moveTo>
                      <a:pt x="0" y="0"/>
                    </a:moveTo>
                    <a:lnTo>
                      <a:pt x="209215" y="0"/>
                    </a:lnTo>
                    <a:lnTo>
                      <a:pt x="209215" y="942"/>
                    </a:lnTo>
                    <a:lnTo>
                      <a:pt x="0" y="942"/>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5" name="Google Shape;2135;p30"/>
              <p:cNvSpPr/>
              <p:nvPr/>
            </p:nvSpPr>
            <p:spPr>
              <a:xfrm>
                <a:off x="3913600" y="1929600"/>
                <a:ext cx="5230400" cy="23575"/>
              </a:xfrm>
              <a:custGeom>
                <a:rect b="b" l="l" r="r" t="t"/>
                <a:pathLst>
                  <a:path extrusionOk="0" h="943" w="209216">
                    <a:moveTo>
                      <a:pt x="0" y="0"/>
                    </a:moveTo>
                    <a:lnTo>
                      <a:pt x="209215" y="0"/>
                    </a:lnTo>
                    <a:lnTo>
                      <a:pt x="209215" y="942"/>
                    </a:lnTo>
                    <a:lnTo>
                      <a:pt x="0" y="942"/>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 name="Google Shape;2136;p30"/>
              <p:cNvSpPr/>
              <p:nvPr/>
            </p:nvSpPr>
            <p:spPr>
              <a:xfrm>
                <a:off x="3913600" y="1695250"/>
                <a:ext cx="5230400" cy="23575"/>
              </a:xfrm>
              <a:custGeom>
                <a:rect b="b" l="l" r="r" t="t"/>
                <a:pathLst>
                  <a:path extrusionOk="0" h="943" w="209216">
                    <a:moveTo>
                      <a:pt x="0" y="1"/>
                    </a:moveTo>
                    <a:lnTo>
                      <a:pt x="209215" y="1"/>
                    </a:lnTo>
                    <a:lnTo>
                      <a:pt x="209215" y="942"/>
                    </a:lnTo>
                    <a:lnTo>
                      <a:pt x="0" y="942"/>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7" name="Google Shape;2137;p30"/>
              <p:cNvSpPr/>
              <p:nvPr/>
            </p:nvSpPr>
            <p:spPr>
              <a:xfrm>
                <a:off x="3913600" y="1460375"/>
                <a:ext cx="5230400" cy="23575"/>
              </a:xfrm>
              <a:custGeom>
                <a:rect b="b" l="l" r="r" t="t"/>
                <a:pathLst>
                  <a:path extrusionOk="0" h="943" w="209216">
                    <a:moveTo>
                      <a:pt x="0" y="1"/>
                    </a:moveTo>
                    <a:lnTo>
                      <a:pt x="209215" y="1"/>
                    </a:lnTo>
                    <a:lnTo>
                      <a:pt x="209215" y="943"/>
                    </a:lnTo>
                    <a:lnTo>
                      <a:pt x="0" y="943"/>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8" name="Google Shape;2138;p30"/>
              <p:cNvSpPr/>
              <p:nvPr/>
            </p:nvSpPr>
            <p:spPr>
              <a:xfrm>
                <a:off x="3913600" y="1226050"/>
                <a:ext cx="5230400" cy="23550"/>
              </a:xfrm>
              <a:custGeom>
                <a:rect b="b" l="l" r="r" t="t"/>
                <a:pathLst>
                  <a:path extrusionOk="0" h="942" w="209216">
                    <a:moveTo>
                      <a:pt x="0" y="0"/>
                    </a:moveTo>
                    <a:lnTo>
                      <a:pt x="209215" y="0"/>
                    </a:lnTo>
                    <a:lnTo>
                      <a:pt x="209215" y="942"/>
                    </a:lnTo>
                    <a:lnTo>
                      <a:pt x="0" y="942"/>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9" name="Google Shape;2139;p30"/>
              <p:cNvSpPr/>
              <p:nvPr/>
            </p:nvSpPr>
            <p:spPr>
              <a:xfrm>
                <a:off x="3913600" y="4976075"/>
                <a:ext cx="5230400" cy="23050"/>
              </a:xfrm>
              <a:custGeom>
                <a:rect b="b" l="l" r="r" t="t"/>
                <a:pathLst>
                  <a:path extrusionOk="0" h="922" w="209216">
                    <a:moveTo>
                      <a:pt x="0" y="1"/>
                    </a:moveTo>
                    <a:lnTo>
                      <a:pt x="209215" y="1"/>
                    </a:lnTo>
                    <a:lnTo>
                      <a:pt x="209215" y="921"/>
                    </a:lnTo>
                    <a:lnTo>
                      <a:pt x="0" y="92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30"/>
              <p:cNvSpPr/>
              <p:nvPr/>
            </p:nvSpPr>
            <p:spPr>
              <a:xfrm>
                <a:off x="3913600" y="4741725"/>
                <a:ext cx="5230400" cy="23050"/>
              </a:xfrm>
              <a:custGeom>
                <a:rect b="b" l="l" r="r" t="t"/>
                <a:pathLst>
                  <a:path extrusionOk="0" h="922" w="209216">
                    <a:moveTo>
                      <a:pt x="0" y="1"/>
                    </a:moveTo>
                    <a:lnTo>
                      <a:pt x="209215" y="1"/>
                    </a:lnTo>
                    <a:lnTo>
                      <a:pt x="209215" y="921"/>
                    </a:lnTo>
                    <a:lnTo>
                      <a:pt x="0" y="92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1" name="Google Shape;2141;p30"/>
              <p:cNvSpPr/>
              <p:nvPr/>
            </p:nvSpPr>
            <p:spPr>
              <a:xfrm>
                <a:off x="3913600" y="4507900"/>
                <a:ext cx="5230400" cy="23050"/>
              </a:xfrm>
              <a:custGeom>
                <a:rect b="b" l="l" r="r" t="t"/>
                <a:pathLst>
                  <a:path extrusionOk="0" h="922" w="209216">
                    <a:moveTo>
                      <a:pt x="0" y="1"/>
                    </a:moveTo>
                    <a:lnTo>
                      <a:pt x="209215" y="1"/>
                    </a:lnTo>
                    <a:lnTo>
                      <a:pt x="209215" y="922"/>
                    </a:lnTo>
                    <a:lnTo>
                      <a:pt x="0" y="922"/>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30"/>
              <p:cNvSpPr/>
              <p:nvPr/>
            </p:nvSpPr>
            <p:spPr>
              <a:xfrm>
                <a:off x="3913600" y="4274625"/>
                <a:ext cx="5230400" cy="22500"/>
              </a:xfrm>
              <a:custGeom>
                <a:rect b="b" l="l" r="r" t="t"/>
                <a:pathLst>
                  <a:path extrusionOk="0" h="900" w="209216">
                    <a:moveTo>
                      <a:pt x="0" y="0"/>
                    </a:moveTo>
                    <a:lnTo>
                      <a:pt x="209215" y="0"/>
                    </a:lnTo>
                    <a:lnTo>
                      <a:pt x="209215" y="900"/>
                    </a:lnTo>
                    <a:lnTo>
                      <a:pt x="0" y="90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p30"/>
              <p:cNvSpPr/>
              <p:nvPr/>
            </p:nvSpPr>
            <p:spPr>
              <a:xfrm>
                <a:off x="3913600" y="4040275"/>
                <a:ext cx="5230400" cy="23025"/>
              </a:xfrm>
              <a:custGeom>
                <a:rect b="b" l="l" r="r" t="t"/>
                <a:pathLst>
                  <a:path extrusionOk="0" h="921" w="209216">
                    <a:moveTo>
                      <a:pt x="0" y="0"/>
                    </a:moveTo>
                    <a:lnTo>
                      <a:pt x="209215" y="0"/>
                    </a:lnTo>
                    <a:lnTo>
                      <a:pt x="209215" y="921"/>
                    </a:lnTo>
                    <a:lnTo>
                      <a:pt x="0" y="92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 name="Google Shape;2144;p30"/>
              <p:cNvSpPr/>
              <p:nvPr/>
            </p:nvSpPr>
            <p:spPr>
              <a:xfrm>
                <a:off x="3913600" y="992225"/>
                <a:ext cx="5230400" cy="23025"/>
              </a:xfrm>
              <a:custGeom>
                <a:rect b="b" l="l" r="r" t="t"/>
                <a:pathLst>
                  <a:path extrusionOk="0" h="921" w="209216">
                    <a:moveTo>
                      <a:pt x="0" y="0"/>
                    </a:moveTo>
                    <a:lnTo>
                      <a:pt x="209215" y="0"/>
                    </a:lnTo>
                    <a:lnTo>
                      <a:pt x="209215" y="921"/>
                    </a:lnTo>
                    <a:lnTo>
                      <a:pt x="0" y="92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5" name="Google Shape;2145;p30"/>
              <p:cNvSpPr/>
              <p:nvPr/>
            </p:nvSpPr>
            <p:spPr>
              <a:xfrm>
                <a:off x="3913600" y="757875"/>
                <a:ext cx="5230400" cy="23050"/>
              </a:xfrm>
              <a:custGeom>
                <a:rect b="b" l="l" r="r" t="t"/>
                <a:pathLst>
                  <a:path extrusionOk="0" h="922" w="209216">
                    <a:moveTo>
                      <a:pt x="0" y="1"/>
                    </a:moveTo>
                    <a:lnTo>
                      <a:pt x="209215" y="1"/>
                    </a:lnTo>
                    <a:lnTo>
                      <a:pt x="209215" y="921"/>
                    </a:lnTo>
                    <a:lnTo>
                      <a:pt x="0" y="92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6" name="Google Shape;2146;p30"/>
              <p:cNvSpPr/>
              <p:nvPr/>
            </p:nvSpPr>
            <p:spPr>
              <a:xfrm>
                <a:off x="3913600" y="524050"/>
                <a:ext cx="5230400" cy="23050"/>
              </a:xfrm>
              <a:custGeom>
                <a:rect b="b" l="l" r="r" t="t"/>
                <a:pathLst>
                  <a:path extrusionOk="0" h="922" w="209216">
                    <a:moveTo>
                      <a:pt x="0" y="1"/>
                    </a:moveTo>
                    <a:lnTo>
                      <a:pt x="209215" y="1"/>
                    </a:lnTo>
                    <a:lnTo>
                      <a:pt x="209215" y="921"/>
                    </a:lnTo>
                    <a:lnTo>
                      <a:pt x="0" y="92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7" name="Google Shape;2147;p30"/>
              <p:cNvSpPr/>
              <p:nvPr/>
            </p:nvSpPr>
            <p:spPr>
              <a:xfrm>
                <a:off x="3913600" y="290225"/>
                <a:ext cx="5230400" cy="23050"/>
              </a:xfrm>
              <a:custGeom>
                <a:rect b="b" l="l" r="r" t="t"/>
                <a:pathLst>
                  <a:path extrusionOk="0" h="922" w="209216">
                    <a:moveTo>
                      <a:pt x="0" y="1"/>
                    </a:moveTo>
                    <a:lnTo>
                      <a:pt x="209215" y="1"/>
                    </a:lnTo>
                    <a:lnTo>
                      <a:pt x="209215" y="921"/>
                    </a:lnTo>
                    <a:lnTo>
                      <a:pt x="0" y="92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 name="Google Shape;2148;p30"/>
              <p:cNvSpPr/>
              <p:nvPr/>
            </p:nvSpPr>
            <p:spPr>
              <a:xfrm>
                <a:off x="3913600" y="56400"/>
                <a:ext cx="5230400" cy="23050"/>
              </a:xfrm>
              <a:custGeom>
                <a:rect b="b" l="l" r="r" t="t"/>
                <a:pathLst>
                  <a:path extrusionOk="0" h="922" w="209216">
                    <a:moveTo>
                      <a:pt x="0" y="1"/>
                    </a:moveTo>
                    <a:lnTo>
                      <a:pt x="209215" y="1"/>
                    </a:lnTo>
                    <a:lnTo>
                      <a:pt x="209215" y="922"/>
                    </a:lnTo>
                    <a:lnTo>
                      <a:pt x="0" y="922"/>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49" name="Google Shape;2149;p30"/>
            <p:cNvGrpSpPr/>
            <p:nvPr/>
          </p:nvGrpSpPr>
          <p:grpSpPr>
            <a:xfrm>
              <a:off x="108223" y="-87425"/>
              <a:ext cx="8931123" cy="5230400"/>
              <a:chOff x="32023" y="-87425"/>
              <a:chExt cx="8931123" cy="5230400"/>
            </a:xfrm>
          </p:grpSpPr>
          <p:grpSp>
            <p:nvGrpSpPr>
              <p:cNvPr id="2150" name="Google Shape;2150;p30"/>
              <p:cNvGrpSpPr/>
              <p:nvPr/>
            </p:nvGrpSpPr>
            <p:grpSpPr>
              <a:xfrm>
                <a:off x="4020421" y="-87425"/>
                <a:ext cx="4942725" cy="5230400"/>
                <a:chOff x="4057425" y="-87425"/>
                <a:chExt cx="4942725" cy="5230400"/>
              </a:xfrm>
            </p:grpSpPr>
            <p:sp>
              <p:nvSpPr>
                <p:cNvPr id="2151" name="Google Shape;2151;p30"/>
                <p:cNvSpPr/>
                <p:nvPr/>
              </p:nvSpPr>
              <p:spPr>
                <a:xfrm>
                  <a:off x="7806950" y="-87425"/>
                  <a:ext cx="23575" cy="5230400"/>
                </a:xfrm>
                <a:custGeom>
                  <a:rect b="b" l="l" r="r" t="t"/>
                  <a:pathLst>
                    <a:path extrusionOk="0" h="209216" w="943">
                      <a:moveTo>
                        <a:pt x="0" y="0"/>
                      </a:moveTo>
                      <a:lnTo>
                        <a:pt x="942" y="0"/>
                      </a:lnTo>
                      <a:lnTo>
                        <a:pt x="942"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2" name="Google Shape;2152;p30"/>
                <p:cNvSpPr/>
                <p:nvPr/>
              </p:nvSpPr>
              <p:spPr>
                <a:xfrm>
                  <a:off x="7572075" y="-87425"/>
                  <a:ext cx="23575" cy="5230400"/>
                </a:xfrm>
                <a:custGeom>
                  <a:rect b="b" l="l" r="r" t="t"/>
                  <a:pathLst>
                    <a:path extrusionOk="0" h="209216" w="943">
                      <a:moveTo>
                        <a:pt x="1" y="0"/>
                      </a:moveTo>
                      <a:lnTo>
                        <a:pt x="942" y="0"/>
                      </a:lnTo>
                      <a:lnTo>
                        <a:pt x="942"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3" name="Google Shape;2153;p30"/>
                <p:cNvSpPr/>
                <p:nvPr/>
              </p:nvSpPr>
              <p:spPr>
                <a:xfrm>
                  <a:off x="7337725" y="-87425"/>
                  <a:ext cx="23575" cy="5230400"/>
                </a:xfrm>
                <a:custGeom>
                  <a:rect b="b" l="l" r="r" t="t"/>
                  <a:pathLst>
                    <a:path extrusionOk="0" h="209216" w="943">
                      <a:moveTo>
                        <a:pt x="1" y="0"/>
                      </a:moveTo>
                      <a:lnTo>
                        <a:pt x="943" y="0"/>
                      </a:lnTo>
                      <a:lnTo>
                        <a:pt x="943"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4" name="Google Shape;2154;p30"/>
                <p:cNvSpPr/>
                <p:nvPr/>
              </p:nvSpPr>
              <p:spPr>
                <a:xfrm>
                  <a:off x="7102875" y="-87425"/>
                  <a:ext cx="23550" cy="5230400"/>
                </a:xfrm>
                <a:custGeom>
                  <a:rect b="b" l="l" r="r" t="t"/>
                  <a:pathLst>
                    <a:path extrusionOk="0" h="209216" w="942">
                      <a:moveTo>
                        <a:pt x="0" y="0"/>
                      </a:moveTo>
                      <a:lnTo>
                        <a:pt x="942" y="0"/>
                      </a:lnTo>
                      <a:lnTo>
                        <a:pt x="942"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 name="Google Shape;2155;p30"/>
                <p:cNvSpPr/>
                <p:nvPr/>
              </p:nvSpPr>
              <p:spPr>
                <a:xfrm>
                  <a:off x="6868525" y="-87425"/>
                  <a:ext cx="23575" cy="5230400"/>
                </a:xfrm>
                <a:custGeom>
                  <a:rect b="b" l="l" r="r" t="t"/>
                  <a:pathLst>
                    <a:path extrusionOk="0" h="209216" w="943">
                      <a:moveTo>
                        <a:pt x="1" y="0"/>
                      </a:moveTo>
                      <a:lnTo>
                        <a:pt x="942" y="0"/>
                      </a:lnTo>
                      <a:lnTo>
                        <a:pt x="942"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 name="Google Shape;2156;p30"/>
                <p:cNvSpPr/>
                <p:nvPr/>
              </p:nvSpPr>
              <p:spPr>
                <a:xfrm>
                  <a:off x="6634175" y="-87425"/>
                  <a:ext cx="23575" cy="5230400"/>
                </a:xfrm>
                <a:custGeom>
                  <a:rect b="b" l="l" r="r" t="t"/>
                  <a:pathLst>
                    <a:path extrusionOk="0" h="209216" w="943">
                      <a:moveTo>
                        <a:pt x="1" y="0"/>
                      </a:moveTo>
                      <a:lnTo>
                        <a:pt x="942" y="0"/>
                      </a:lnTo>
                      <a:lnTo>
                        <a:pt x="942"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30"/>
                <p:cNvSpPr/>
                <p:nvPr/>
              </p:nvSpPr>
              <p:spPr>
                <a:xfrm>
                  <a:off x="6399825" y="-87425"/>
                  <a:ext cx="23575" cy="5230400"/>
                </a:xfrm>
                <a:custGeom>
                  <a:rect b="b" l="l" r="r" t="t"/>
                  <a:pathLst>
                    <a:path extrusionOk="0" h="209216" w="943">
                      <a:moveTo>
                        <a:pt x="1" y="0"/>
                      </a:moveTo>
                      <a:lnTo>
                        <a:pt x="943" y="0"/>
                      </a:lnTo>
                      <a:lnTo>
                        <a:pt x="943"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30"/>
                <p:cNvSpPr/>
                <p:nvPr/>
              </p:nvSpPr>
              <p:spPr>
                <a:xfrm>
                  <a:off x="6164975" y="-87425"/>
                  <a:ext cx="23550" cy="5230400"/>
                </a:xfrm>
                <a:custGeom>
                  <a:rect b="b" l="l" r="r" t="t"/>
                  <a:pathLst>
                    <a:path extrusionOk="0" h="209216" w="942">
                      <a:moveTo>
                        <a:pt x="0" y="0"/>
                      </a:moveTo>
                      <a:lnTo>
                        <a:pt x="942" y="0"/>
                      </a:lnTo>
                      <a:lnTo>
                        <a:pt x="942"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p30"/>
                <p:cNvSpPr/>
                <p:nvPr/>
              </p:nvSpPr>
              <p:spPr>
                <a:xfrm>
                  <a:off x="5930625" y="-87425"/>
                  <a:ext cx="23575" cy="5230400"/>
                </a:xfrm>
                <a:custGeom>
                  <a:rect b="b" l="l" r="r" t="t"/>
                  <a:pathLst>
                    <a:path extrusionOk="0" h="209216" w="943">
                      <a:moveTo>
                        <a:pt x="0" y="0"/>
                      </a:moveTo>
                      <a:lnTo>
                        <a:pt x="942" y="0"/>
                      </a:lnTo>
                      <a:lnTo>
                        <a:pt x="942"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 name="Google Shape;2160;p30"/>
                <p:cNvSpPr/>
                <p:nvPr/>
              </p:nvSpPr>
              <p:spPr>
                <a:xfrm>
                  <a:off x="5696275" y="-87425"/>
                  <a:ext cx="23575" cy="5230400"/>
                </a:xfrm>
                <a:custGeom>
                  <a:rect b="b" l="l" r="r" t="t"/>
                  <a:pathLst>
                    <a:path extrusionOk="0" h="209216" w="943">
                      <a:moveTo>
                        <a:pt x="1" y="0"/>
                      </a:moveTo>
                      <a:lnTo>
                        <a:pt x="942" y="0"/>
                      </a:lnTo>
                      <a:lnTo>
                        <a:pt x="942"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30"/>
                <p:cNvSpPr/>
                <p:nvPr/>
              </p:nvSpPr>
              <p:spPr>
                <a:xfrm>
                  <a:off x="5461400" y="-87425"/>
                  <a:ext cx="23575" cy="5230400"/>
                </a:xfrm>
                <a:custGeom>
                  <a:rect b="b" l="l" r="r" t="t"/>
                  <a:pathLst>
                    <a:path extrusionOk="0" h="209216" w="943">
                      <a:moveTo>
                        <a:pt x="1" y="0"/>
                      </a:moveTo>
                      <a:lnTo>
                        <a:pt x="943" y="0"/>
                      </a:lnTo>
                      <a:lnTo>
                        <a:pt x="943"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30"/>
                <p:cNvSpPr/>
                <p:nvPr/>
              </p:nvSpPr>
              <p:spPr>
                <a:xfrm>
                  <a:off x="5227075" y="-87425"/>
                  <a:ext cx="23550" cy="5230400"/>
                </a:xfrm>
                <a:custGeom>
                  <a:rect b="b" l="l" r="r" t="t"/>
                  <a:pathLst>
                    <a:path extrusionOk="0" h="209216" w="942">
                      <a:moveTo>
                        <a:pt x="0" y="0"/>
                      </a:moveTo>
                      <a:lnTo>
                        <a:pt x="942" y="0"/>
                      </a:lnTo>
                      <a:lnTo>
                        <a:pt x="942"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 name="Google Shape;2163;p30"/>
                <p:cNvSpPr/>
                <p:nvPr/>
              </p:nvSpPr>
              <p:spPr>
                <a:xfrm>
                  <a:off x="8977100" y="-87425"/>
                  <a:ext cx="23050" cy="5230400"/>
                </a:xfrm>
                <a:custGeom>
                  <a:rect b="b" l="l" r="r" t="t"/>
                  <a:pathLst>
                    <a:path extrusionOk="0" h="209216" w="922">
                      <a:moveTo>
                        <a:pt x="1" y="0"/>
                      </a:moveTo>
                      <a:lnTo>
                        <a:pt x="921" y="0"/>
                      </a:lnTo>
                      <a:lnTo>
                        <a:pt x="921"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p30"/>
                <p:cNvSpPr/>
                <p:nvPr/>
              </p:nvSpPr>
              <p:spPr>
                <a:xfrm>
                  <a:off x="8742750" y="-87425"/>
                  <a:ext cx="23050" cy="5230400"/>
                </a:xfrm>
                <a:custGeom>
                  <a:rect b="b" l="l" r="r" t="t"/>
                  <a:pathLst>
                    <a:path extrusionOk="0" h="209216" w="922">
                      <a:moveTo>
                        <a:pt x="1" y="0"/>
                      </a:moveTo>
                      <a:lnTo>
                        <a:pt x="921" y="0"/>
                      </a:lnTo>
                      <a:lnTo>
                        <a:pt x="921"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5" name="Google Shape;2165;p30"/>
                <p:cNvSpPr/>
                <p:nvPr/>
              </p:nvSpPr>
              <p:spPr>
                <a:xfrm>
                  <a:off x="8508925" y="-87425"/>
                  <a:ext cx="23050" cy="5230400"/>
                </a:xfrm>
                <a:custGeom>
                  <a:rect b="b" l="l" r="r" t="t"/>
                  <a:pathLst>
                    <a:path extrusionOk="0" h="209216" w="922">
                      <a:moveTo>
                        <a:pt x="1" y="0"/>
                      </a:moveTo>
                      <a:lnTo>
                        <a:pt x="922" y="0"/>
                      </a:lnTo>
                      <a:lnTo>
                        <a:pt x="922"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 name="Google Shape;2166;p30"/>
                <p:cNvSpPr/>
                <p:nvPr/>
              </p:nvSpPr>
              <p:spPr>
                <a:xfrm>
                  <a:off x="8275650" y="-87425"/>
                  <a:ext cx="22500" cy="5230400"/>
                </a:xfrm>
                <a:custGeom>
                  <a:rect b="b" l="l" r="r" t="t"/>
                  <a:pathLst>
                    <a:path extrusionOk="0" h="209216" w="900">
                      <a:moveTo>
                        <a:pt x="0" y="0"/>
                      </a:moveTo>
                      <a:lnTo>
                        <a:pt x="900" y="0"/>
                      </a:lnTo>
                      <a:lnTo>
                        <a:pt x="900"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 name="Google Shape;2167;p30"/>
                <p:cNvSpPr/>
                <p:nvPr/>
              </p:nvSpPr>
              <p:spPr>
                <a:xfrm>
                  <a:off x="8041300" y="-87425"/>
                  <a:ext cx="23025" cy="5230400"/>
                </a:xfrm>
                <a:custGeom>
                  <a:rect b="b" l="l" r="r" t="t"/>
                  <a:pathLst>
                    <a:path extrusionOk="0" h="209216" w="921">
                      <a:moveTo>
                        <a:pt x="0" y="0"/>
                      </a:moveTo>
                      <a:lnTo>
                        <a:pt x="921" y="0"/>
                      </a:lnTo>
                      <a:lnTo>
                        <a:pt x="921"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8" name="Google Shape;2168;p30"/>
                <p:cNvSpPr/>
                <p:nvPr/>
              </p:nvSpPr>
              <p:spPr>
                <a:xfrm>
                  <a:off x="4993250" y="-87425"/>
                  <a:ext cx="23025" cy="5230400"/>
                </a:xfrm>
                <a:custGeom>
                  <a:rect b="b" l="l" r="r" t="t"/>
                  <a:pathLst>
                    <a:path extrusionOk="0" h="209216" w="921">
                      <a:moveTo>
                        <a:pt x="0" y="0"/>
                      </a:moveTo>
                      <a:lnTo>
                        <a:pt x="921" y="0"/>
                      </a:lnTo>
                      <a:lnTo>
                        <a:pt x="921"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p30"/>
                <p:cNvSpPr/>
                <p:nvPr/>
              </p:nvSpPr>
              <p:spPr>
                <a:xfrm>
                  <a:off x="4758900" y="-87425"/>
                  <a:ext cx="23050" cy="5230400"/>
                </a:xfrm>
                <a:custGeom>
                  <a:rect b="b" l="l" r="r" t="t"/>
                  <a:pathLst>
                    <a:path extrusionOk="0" h="209216" w="922">
                      <a:moveTo>
                        <a:pt x="1" y="0"/>
                      </a:moveTo>
                      <a:lnTo>
                        <a:pt x="921" y="0"/>
                      </a:lnTo>
                      <a:lnTo>
                        <a:pt x="921"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0" name="Google Shape;2170;p30"/>
                <p:cNvSpPr/>
                <p:nvPr/>
              </p:nvSpPr>
              <p:spPr>
                <a:xfrm>
                  <a:off x="4525075" y="-87425"/>
                  <a:ext cx="23050" cy="5230400"/>
                </a:xfrm>
                <a:custGeom>
                  <a:rect b="b" l="l" r="r" t="t"/>
                  <a:pathLst>
                    <a:path extrusionOk="0" h="209216" w="922">
                      <a:moveTo>
                        <a:pt x="1" y="0"/>
                      </a:moveTo>
                      <a:lnTo>
                        <a:pt x="921" y="0"/>
                      </a:lnTo>
                      <a:lnTo>
                        <a:pt x="921"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1" name="Google Shape;2171;p30"/>
                <p:cNvSpPr/>
                <p:nvPr/>
              </p:nvSpPr>
              <p:spPr>
                <a:xfrm>
                  <a:off x="4291250" y="-87425"/>
                  <a:ext cx="23050" cy="5230400"/>
                </a:xfrm>
                <a:custGeom>
                  <a:rect b="b" l="l" r="r" t="t"/>
                  <a:pathLst>
                    <a:path extrusionOk="0" h="209216" w="922">
                      <a:moveTo>
                        <a:pt x="1" y="0"/>
                      </a:moveTo>
                      <a:lnTo>
                        <a:pt x="921" y="0"/>
                      </a:lnTo>
                      <a:lnTo>
                        <a:pt x="921"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2" name="Google Shape;2172;p30"/>
                <p:cNvSpPr/>
                <p:nvPr/>
              </p:nvSpPr>
              <p:spPr>
                <a:xfrm>
                  <a:off x="4057425" y="-87425"/>
                  <a:ext cx="23050" cy="5230400"/>
                </a:xfrm>
                <a:custGeom>
                  <a:rect b="b" l="l" r="r" t="t"/>
                  <a:pathLst>
                    <a:path extrusionOk="0" h="209216" w="922">
                      <a:moveTo>
                        <a:pt x="1" y="0"/>
                      </a:moveTo>
                      <a:lnTo>
                        <a:pt x="922" y="0"/>
                      </a:lnTo>
                      <a:lnTo>
                        <a:pt x="922"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73" name="Google Shape;2173;p30"/>
              <p:cNvGrpSpPr/>
              <p:nvPr/>
            </p:nvGrpSpPr>
            <p:grpSpPr>
              <a:xfrm>
                <a:off x="32023" y="-87425"/>
                <a:ext cx="3772550" cy="5230400"/>
                <a:chOff x="4993250" y="-87425"/>
                <a:chExt cx="3772550" cy="5230400"/>
              </a:xfrm>
            </p:grpSpPr>
            <p:sp>
              <p:nvSpPr>
                <p:cNvPr id="2174" name="Google Shape;2174;p30"/>
                <p:cNvSpPr/>
                <p:nvPr/>
              </p:nvSpPr>
              <p:spPr>
                <a:xfrm>
                  <a:off x="7806950" y="-87425"/>
                  <a:ext cx="23575" cy="5230400"/>
                </a:xfrm>
                <a:custGeom>
                  <a:rect b="b" l="l" r="r" t="t"/>
                  <a:pathLst>
                    <a:path extrusionOk="0" h="209216" w="943">
                      <a:moveTo>
                        <a:pt x="0" y="0"/>
                      </a:moveTo>
                      <a:lnTo>
                        <a:pt x="942" y="0"/>
                      </a:lnTo>
                      <a:lnTo>
                        <a:pt x="942"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5" name="Google Shape;2175;p30"/>
                <p:cNvSpPr/>
                <p:nvPr/>
              </p:nvSpPr>
              <p:spPr>
                <a:xfrm>
                  <a:off x="7572075" y="-87425"/>
                  <a:ext cx="23575" cy="5230400"/>
                </a:xfrm>
                <a:custGeom>
                  <a:rect b="b" l="l" r="r" t="t"/>
                  <a:pathLst>
                    <a:path extrusionOk="0" h="209216" w="943">
                      <a:moveTo>
                        <a:pt x="1" y="0"/>
                      </a:moveTo>
                      <a:lnTo>
                        <a:pt x="942" y="0"/>
                      </a:lnTo>
                      <a:lnTo>
                        <a:pt x="942"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6" name="Google Shape;2176;p30"/>
                <p:cNvSpPr/>
                <p:nvPr/>
              </p:nvSpPr>
              <p:spPr>
                <a:xfrm>
                  <a:off x="7337725" y="-87425"/>
                  <a:ext cx="23575" cy="5230400"/>
                </a:xfrm>
                <a:custGeom>
                  <a:rect b="b" l="l" r="r" t="t"/>
                  <a:pathLst>
                    <a:path extrusionOk="0" h="209216" w="943">
                      <a:moveTo>
                        <a:pt x="1" y="0"/>
                      </a:moveTo>
                      <a:lnTo>
                        <a:pt x="943" y="0"/>
                      </a:lnTo>
                      <a:lnTo>
                        <a:pt x="943"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7" name="Google Shape;2177;p30"/>
                <p:cNvSpPr/>
                <p:nvPr/>
              </p:nvSpPr>
              <p:spPr>
                <a:xfrm>
                  <a:off x="7102875" y="-87425"/>
                  <a:ext cx="23550" cy="5230400"/>
                </a:xfrm>
                <a:custGeom>
                  <a:rect b="b" l="l" r="r" t="t"/>
                  <a:pathLst>
                    <a:path extrusionOk="0" h="209216" w="942">
                      <a:moveTo>
                        <a:pt x="0" y="0"/>
                      </a:moveTo>
                      <a:lnTo>
                        <a:pt x="942" y="0"/>
                      </a:lnTo>
                      <a:lnTo>
                        <a:pt x="942"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8" name="Google Shape;2178;p30"/>
                <p:cNvSpPr/>
                <p:nvPr/>
              </p:nvSpPr>
              <p:spPr>
                <a:xfrm>
                  <a:off x="6868525" y="-87425"/>
                  <a:ext cx="23575" cy="5230400"/>
                </a:xfrm>
                <a:custGeom>
                  <a:rect b="b" l="l" r="r" t="t"/>
                  <a:pathLst>
                    <a:path extrusionOk="0" h="209216" w="943">
                      <a:moveTo>
                        <a:pt x="1" y="0"/>
                      </a:moveTo>
                      <a:lnTo>
                        <a:pt x="942" y="0"/>
                      </a:lnTo>
                      <a:lnTo>
                        <a:pt x="942"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9" name="Google Shape;2179;p30"/>
                <p:cNvSpPr/>
                <p:nvPr/>
              </p:nvSpPr>
              <p:spPr>
                <a:xfrm>
                  <a:off x="6634175" y="-87425"/>
                  <a:ext cx="23575" cy="5230400"/>
                </a:xfrm>
                <a:custGeom>
                  <a:rect b="b" l="l" r="r" t="t"/>
                  <a:pathLst>
                    <a:path extrusionOk="0" h="209216" w="943">
                      <a:moveTo>
                        <a:pt x="1" y="0"/>
                      </a:moveTo>
                      <a:lnTo>
                        <a:pt x="942" y="0"/>
                      </a:lnTo>
                      <a:lnTo>
                        <a:pt x="942"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0" name="Google Shape;2180;p30"/>
                <p:cNvSpPr/>
                <p:nvPr/>
              </p:nvSpPr>
              <p:spPr>
                <a:xfrm>
                  <a:off x="6399825" y="-87425"/>
                  <a:ext cx="23575" cy="5230400"/>
                </a:xfrm>
                <a:custGeom>
                  <a:rect b="b" l="l" r="r" t="t"/>
                  <a:pathLst>
                    <a:path extrusionOk="0" h="209216" w="943">
                      <a:moveTo>
                        <a:pt x="1" y="0"/>
                      </a:moveTo>
                      <a:lnTo>
                        <a:pt x="943" y="0"/>
                      </a:lnTo>
                      <a:lnTo>
                        <a:pt x="943"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30"/>
                <p:cNvSpPr/>
                <p:nvPr/>
              </p:nvSpPr>
              <p:spPr>
                <a:xfrm>
                  <a:off x="6164975" y="-87425"/>
                  <a:ext cx="23550" cy="5230400"/>
                </a:xfrm>
                <a:custGeom>
                  <a:rect b="b" l="l" r="r" t="t"/>
                  <a:pathLst>
                    <a:path extrusionOk="0" h="209216" w="942">
                      <a:moveTo>
                        <a:pt x="0" y="0"/>
                      </a:moveTo>
                      <a:lnTo>
                        <a:pt x="942" y="0"/>
                      </a:lnTo>
                      <a:lnTo>
                        <a:pt x="942"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 name="Google Shape;2182;p30"/>
                <p:cNvSpPr/>
                <p:nvPr/>
              </p:nvSpPr>
              <p:spPr>
                <a:xfrm>
                  <a:off x="5930625" y="-87425"/>
                  <a:ext cx="23575" cy="5230400"/>
                </a:xfrm>
                <a:custGeom>
                  <a:rect b="b" l="l" r="r" t="t"/>
                  <a:pathLst>
                    <a:path extrusionOk="0" h="209216" w="943">
                      <a:moveTo>
                        <a:pt x="0" y="0"/>
                      </a:moveTo>
                      <a:lnTo>
                        <a:pt x="942" y="0"/>
                      </a:lnTo>
                      <a:lnTo>
                        <a:pt x="942"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p30"/>
                <p:cNvSpPr/>
                <p:nvPr/>
              </p:nvSpPr>
              <p:spPr>
                <a:xfrm>
                  <a:off x="5696275" y="-87425"/>
                  <a:ext cx="23575" cy="5230400"/>
                </a:xfrm>
                <a:custGeom>
                  <a:rect b="b" l="l" r="r" t="t"/>
                  <a:pathLst>
                    <a:path extrusionOk="0" h="209216" w="943">
                      <a:moveTo>
                        <a:pt x="1" y="0"/>
                      </a:moveTo>
                      <a:lnTo>
                        <a:pt x="942" y="0"/>
                      </a:lnTo>
                      <a:lnTo>
                        <a:pt x="942"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 name="Google Shape;2184;p30"/>
                <p:cNvSpPr/>
                <p:nvPr/>
              </p:nvSpPr>
              <p:spPr>
                <a:xfrm>
                  <a:off x="5461400" y="-87425"/>
                  <a:ext cx="23575" cy="5230400"/>
                </a:xfrm>
                <a:custGeom>
                  <a:rect b="b" l="l" r="r" t="t"/>
                  <a:pathLst>
                    <a:path extrusionOk="0" h="209216" w="943">
                      <a:moveTo>
                        <a:pt x="1" y="0"/>
                      </a:moveTo>
                      <a:lnTo>
                        <a:pt x="943" y="0"/>
                      </a:lnTo>
                      <a:lnTo>
                        <a:pt x="943"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30"/>
                <p:cNvSpPr/>
                <p:nvPr/>
              </p:nvSpPr>
              <p:spPr>
                <a:xfrm>
                  <a:off x="5227075" y="-87425"/>
                  <a:ext cx="23550" cy="5230400"/>
                </a:xfrm>
                <a:custGeom>
                  <a:rect b="b" l="l" r="r" t="t"/>
                  <a:pathLst>
                    <a:path extrusionOk="0" h="209216" w="942">
                      <a:moveTo>
                        <a:pt x="0" y="0"/>
                      </a:moveTo>
                      <a:lnTo>
                        <a:pt x="942" y="0"/>
                      </a:lnTo>
                      <a:lnTo>
                        <a:pt x="942"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30"/>
                <p:cNvSpPr/>
                <p:nvPr/>
              </p:nvSpPr>
              <p:spPr>
                <a:xfrm>
                  <a:off x="8742750" y="-87425"/>
                  <a:ext cx="23050" cy="5230400"/>
                </a:xfrm>
                <a:custGeom>
                  <a:rect b="b" l="l" r="r" t="t"/>
                  <a:pathLst>
                    <a:path extrusionOk="0" h="209216" w="922">
                      <a:moveTo>
                        <a:pt x="1" y="0"/>
                      </a:moveTo>
                      <a:lnTo>
                        <a:pt x="921" y="0"/>
                      </a:lnTo>
                      <a:lnTo>
                        <a:pt x="921"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 name="Google Shape;2187;p30"/>
                <p:cNvSpPr/>
                <p:nvPr/>
              </p:nvSpPr>
              <p:spPr>
                <a:xfrm>
                  <a:off x="8508925" y="-87425"/>
                  <a:ext cx="23050" cy="5230400"/>
                </a:xfrm>
                <a:custGeom>
                  <a:rect b="b" l="l" r="r" t="t"/>
                  <a:pathLst>
                    <a:path extrusionOk="0" h="209216" w="922">
                      <a:moveTo>
                        <a:pt x="1" y="0"/>
                      </a:moveTo>
                      <a:lnTo>
                        <a:pt x="922" y="0"/>
                      </a:lnTo>
                      <a:lnTo>
                        <a:pt x="922"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8" name="Google Shape;2188;p30"/>
                <p:cNvSpPr/>
                <p:nvPr/>
              </p:nvSpPr>
              <p:spPr>
                <a:xfrm>
                  <a:off x="8275650" y="-87425"/>
                  <a:ext cx="22500" cy="5230400"/>
                </a:xfrm>
                <a:custGeom>
                  <a:rect b="b" l="l" r="r" t="t"/>
                  <a:pathLst>
                    <a:path extrusionOk="0" h="209216" w="900">
                      <a:moveTo>
                        <a:pt x="0" y="0"/>
                      </a:moveTo>
                      <a:lnTo>
                        <a:pt x="900" y="0"/>
                      </a:lnTo>
                      <a:lnTo>
                        <a:pt x="900"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 name="Google Shape;2189;p30"/>
                <p:cNvSpPr/>
                <p:nvPr/>
              </p:nvSpPr>
              <p:spPr>
                <a:xfrm>
                  <a:off x="8041300" y="-87425"/>
                  <a:ext cx="23025" cy="5230400"/>
                </a:xfrm>
                <a:custGeom>
                  <a:rect b="b" l="l" r="r" t="t"/>
                  <a:pathLst>
                    <a:path extrusionOk="0" h="209216" w="921">
                      <a:moveTo>
                        <a:pt x="0" y="0"/>
                      </a:moveTo>
                      <a:lnTo>
                        <a:pt x="921" y="0"/>
                      </a:lnTo>
                      <a:lnTo>
                        <a:pt x="921"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30"/>
                <p:cNvSpPr/>
                <p:nvPr/>
              </p:nvSpPr>
              <p:spPr>
                <a:xfrm>
                  <a:off x="4993250" y="-87425"/>
                  <a:ext cx="23025" cy="5230400"/>
                </a:xfrm>
                <a:custGeom>
                  <a:rect b="b" l="l" r="r" t="t"/>
                  <a:pathLst>
                    <a:path extrusionOk="0" h="209216" w="921">
                      <a:moveTo>
                        <a:pt x="0" y="0"/>
                      </a:moveTo>
                      <a:lnTo>
                        <a:pt x="921" y="0"/>
                      </a:lnTo>
                      <a:lnTo>
                        <a:pt x="921"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2191" name="Google Shape;2191;p30"/>
          <p:cNvSpPr txBox="1"/>
          <p:nvPr>
            <p:ph hasCustomPrompt="1" type="title"/>
          </p:nvPr>
        </p:nvSpPr>
        <p:spPr>
          <a:xfrm>
            <a:off x="815250" y="1676450"/>
            <a:ext cx="15468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2400"/>
              <a:buNone/>
              <a:defRPr b="1">
                <a:solidFill>
                  <a:schemeClr val="accent1"/>
                </a:solidFill>
              </a:defRPr>
            </a:lvl1pPr>
            <a:lvl2pPr lvl="1" rtl="0" algn="ctr">
              <a:spcBef>
                <a:spcPts val="0"/>
              </a:spcBef>
              <a:spcAft>
                <a:spcPts val="0"/>
              </a:spcAft>
              <a:buClr>
                <a:schemeClr val="dk2"/>
              </a:buClr>
              <a:buSzPts val="2400"/>
              <a:buNone/>
              <a:defRPr sz="2400">
                <a:solidFill>
                  <a:schemeClr val="dk2"/>
                </a:solidFill>
              </a:defRPr>
            </a:lvl2pPr>
            <a:lvl3pPr lvl="2" rtl="0" algn="ctr">
              <a:spcBef>
                <a:spcPts val="0"/>
              </a:spcBef>
              <a:spcAft>
                <a:spcPts val="0"/>
              </a:spcAft>
              <a:buClr>
                <a:schemeClr val="dk2"/>
              </a:buClr>
              <a:buSzPts val="2400"/>
              <a:buNone/>
              <a:defRPr sz="2400">
                <a:solidFill>
                  <a:schemeClr val="dk2"/>
                </a:solidFill>
              </a:defRPr>
            </a:lvl3pPr>
            <a:lvl4pPr lvl="3" rtl="0" algn="ctr">
              <a:spcBef>
                <a:spcPts val="0"/>
              </a:spcBef>
              <a:spcAft>
                <a:spcPts val="0"/>
              </a:spcAft>
              <a:buClr>
                <a:schemeClr val="dk2"/>
              </a:buClr>
              <a:buSzPts val="2400"/>
              <a:buNone/>
              <a:defRPr sz="2400">
                <a:solidFill>
                  <a:schemeClr val="dk2"/>
                </a:solidFill>
              </a:defRPr>
            </a:lvl4pPr>
            <a:lvl5pPr lvl="4" rtl="0" algn="ctr">
              <a:spcBef>
                <a:spcPts val="0"/>
              </a:spcBef>
              <a:spcAft>
                <a:spcPts val="0"/>
              </a:spcAft>
              <a:buClr>
                <a:schemeClr val="dk2"/>
              </a:buClr>
              <a:buSzPts val="2400"/>
              <a:buNone/>
              <a:defRPr sz="2400">
                <a:solidFill>
                  <a:schemeClr val="dk2"/>
                </a:solidFill>
              </a:defRPr>
            </a:lvl5pPr>
            <a:lvl6pPr lvl="5" rtl="0" algn="ctr">
              <a:spcBef>
                <a:spcPts val="0"/>
              </a:spcBef>
              <a:spcAft>
                <a:spcPts val="0"/>
              </a:spcAft>
              <a:buClr>
                <a:schemeClr val="dk2"/>
              </a:buClr>
              <a:buSzPts val="2400"/>
              <a:buNone/>
              <a:defRPr sz="2400">
                <a:solidFill>
                  <a:schemeClr val="dk2"/>
                </a:solidFill>
              </a:defRPr>
            </a:lvl6pPr>
            <a:lvl7pPr lvl="6" rtl="0" algn="ctr">
              <a:spcBef>
                <a:spcPts val="0"/>
              </a:spcBef>
              <a:spcAft>
                <a:spcPts val="0"/>
              </a:spcAft>
              <a:buClr>
                <a:schemeClr val="dk2"/>
              </a:buClr>
              <a:buSzPts val="2400"/>
              <a:buNone/>
              <a:defRPr sz="2400">
                <a:solidFill>
                  <a:schemeClr val="dk2"/>
                </a:solidFill>
              </a:defRPr>
            </a:lvl7pPr>
            <a:lvl8pPr lvl="7" rtl="0" algn="ctr">
              <a:spcBef>
                <a:spcPts val="0"/>
              </a:spcBef>
              <a:spcAft>
                <a:spcPts val="0"/>
              </a:spcAft>
              <a:buClr>
                <a:schemeClr val="dk2"/>
              </a:buClr>
              <a:buSzPts val="2400"/>
              <a:buNone/>
              <a:defRPr sz="2400">
                <a:solidFill>
                  <a:schemeClr val="dk2"/>
                </a:solidFill>
              </a:defRPr>
            </a:lvl8pPr>
            <a:lvl9pPr lvl="8" rtl="0" algn="ctr">
              <a:spcBef>
                <a:spcPts val="0"/>
              </a:spcBef>
              <a:spcAft>
                <a:spcPts val="0"/>
              </a:spcAft>
              <a:buClr>
                <a:schemeClr val="dk2"/>
              </a:buClr>
              <a:buSzPts val="2400"/>
              <a:buNone/>
              <a:defRPr sz="2400">
                <a:solidFill>
                  <a:schemeClr val="dk2"/>
                </a:solidFill>
              </a:defRPr>
            </a:lvl9pPr>
          </a:lstStyle>
          <a:p>
            <a:r>
              <a:t>xx%</a:t>
            </a:r>
          </a:p>
        </p:txBody>
      </p:sp>
      <p:sp>
        <p:nvSpPr>
          <p:cNvPr id="2192" name="Google Shape;2192;p30"/>
          <p:cNvSpPr txBox="1"/>
          <p:nvPr>
            <p:ph idx="2" type="title"/>
          </p:nvPr>
        </p:nvSpPr>
        <p:spPr>
          <a:xfrm>
            <a:off x="720000" y="445025"/>
            <a:ext cx="7704000" cy="5727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3000"/>
              <a:buNone/>
              <a:defRPr sz="3600">
                <a:solidFill>
                  <a:schemeClr val="lt2"/>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193" name="Google Shape;2193;p30"/>
          <p:cNvSpPr txBox="1"/>
          <p:nvPr>
            <p:ph idx="3" type="title"/>
          </p:nvPr>
        </p:nvSpPr>
        <p:spPr>
          <a:xfrm>
            <a:off x="4381501" y="1565975"/>
            <a:ext cx="3960300" cy="527700"/>
          </a:xfrm>
          <a:prstGeom prst="rect">
            <a:avLst/>
          </a:prstGeom>
          <a:ln>
            <a:noFill/>
          </a:ln>
        </p:spPr>
        <p:txBody>
          <a:bodyPr anchorCtr="0" anchor="ctr" bIns="91425" lIns="91425" spcFirstLastPara="1" rIns="91425" wrap="square" tIns="91425">
            <a:noAutofit/>
          </a:bodyPr>
          <a:lstStyle>
            <a:lvl1pPr lvl="0" rtl="0" algn="r">
              <a:spcBef>
                <a:spcPts val="0"/>
              </a:spcBef>
              <a:spcAft>
                <a:spcPts val="0"/>
              </a:spcAft>
              <a:buSzPts val="2500"/>
              <a:buNone/>
              <a:defRPr sz="2400">
                <a:solidFill>
                  <a:schemeClr val="accen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194" name="Google Shape;2194;p30"/>
          <p:cNvSpPr txBox="1"/>
          <p:nvPr>
            <p:ph idx="1" type="subTitle"/>
          </p:nvPr>
        </p:nvSpPr>
        <p:spPr>
          <a:xfrm>
            <a:off x="4382714" y="1952474"/>
            <a:ext cx="3957600" cy="3717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195" name="Google Shape;2195;p30"/>
          <p:cNvSpPr txBox="1"/>
          <p:nvPr>
            <p:ph idx="4" type="title"/>
          </p:nvPr>
        </p:nvSpPr>
        <p:spPr>
          <a:xfrm>
            <a:off x="4381501" y="2474025"/>
            <a:ext cx="3960300" cy="527700"/>
          </a:xfrm>
          <a:prstGeom prst="rect">
            <a:avLst/>
          </a:prstGeom>
          <a:ln>
            <a:noFill/>
          </a:ln>
        </p:spPr>
        <p:txBody>
          <a:bodyPr anchorCtr="0" anchor="ctr" bIns="91425" lIns="91425" spcFirstLastPara="1" rIns="91425" wrap="square" tIns="91425">
            <a:noAutofit/>
          </a:bodyPr>
          <a:lstStyle>
            <a:lvl1pPr lvl="0" rtl="0" algn="r">
              <a:spcBef>
                <a:spcPts val="0"/>
              </a:spcBef>
              <a:spcAft>
                <a:spcPts val="0"/>
              </a:spcAft>
              <a:buSzPts val="2500"/>
              <a:buNone/>
              <a:defRPr sz="2400">
                <a:solidFill>
                  <a:schemeClr val="accen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196" name="Google Shape;2196;p30"/>
          <p:cNvSpPr txBox="1"/>
          <p:nvPr>
            <p:ph idx="5" type="subTitle"/>
          </p:nvPr>
        </p:nvSpPr>
        <p:spPr>
          <a:xfrm>
            <a:off x="4382714" y="2860525"/>
            <a:ext cx="3957600" cy="3717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197" name="Google Shape;2197;p30"/>
          <p:cNvSpPr txBox="1"/>
          <p:nvPr>
            <p:ph idx="6" type="title"/>
          </p:nvPr>
        </p:nvSpPr>
        <p:spPr>
          <a:xfrm>
            <a:off x="4381501" y="3377650"/>
            <a:ext cx="3960300" cy="527700"/>
          </a:xfrm>
          <a:prstGeom prst="rect">
            <a:avLst/>
          </a:prstGeom>
          <a:ln>
            <a:noFill/>
          </a:ln>
        </p:spPr>
        <p:txBody>
          <a:bodyPr anchorCtr="0" anchor="ctr" bIns="91425" lIns="91425" spcFirstLastPara="1" rIns="91425" wrap="square" tIns="91425">
            <a:noAutofit/>
          </a:bodyPr>
          <a:lstStyle>
            <a:lvl1pPr lvl="0" rtl="0" algn="r">
              <a:spcBef>
                <a:spcPts val="0"/>
              </a:spcBef>
              <a:spcAft>
                <a:spcPts val="0"/>
              </a:spcAft>
              <a:buSzPts val="2500"/>
              <a:buNone/>
              <a:defRPr sz="2400">
                <a:solidFill>
                  <a:schemeClr val="accen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198" name="Google Shape;2198;p30"/>
          <p:cNvSpPr txBox="1"/>
          <p:nvPr>
            <p:ph idx="7" type="subTitle"/>
          </p:nvPr>
        </p:nvSpPr>
        <p:spPr>
          <a:xfrm>
            <a:off x="4382714" y="3764149"/>
            <a:ext cx="3957600" cy="3717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199" name="Google Shape;2199;p30"/>
          <p:cNvSpPr txBox="1"/>
          <p:nvPr>
            <p:ph hasCustomPrompt="1" idx="8" type="title"/>
          </p:nvPr>
        </p:nvSpPr>
        <p:spPr>
          <a:xfrm>
            <a:off x="815250" y="2580925"/>
            <a:ext cx="15468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2400"/>
              <a:buNone/>
              <a:defRPr b="1">
                <a:solidFill>
                  <a:schemeClr val="accent1"/>
                </a:solidFill>
              </a:defRPr>
            </a:lvl1pPr>
            <a:lvl2pPr lvl="1" rtl="0" algn="ctr">
              <a:spcBef>
                <a:spcPts val="0"/>
              </a:spcBef>
              <a:spcAft>
                <a:spcPts val="0"/>
              </a:spcAft>
              <a:buClr>
                <a:schemeClr val="dk2"/>
              </a:buClr>
              <a:buSzPts val="2400"/>
              <a:buNone/>
              <a:defRPr sz="2400">
                <a:solidFill>
                  <a:schemeClr val="dk2"/>
                </a:solidFill>
              </a:defRPr>
            </a:lvl2pPr>
            <a:lvl3pPr lvl="2" rtl="0" algn="ctr">
              <a:spcBef>
                <a:spcPts val="0"/>
              </a:spcBef>
              <a:spcAft>
                <a:spcPts val="0"/>
              </a:spcAft>
              <a:buClr>
                <a:schemeClr val="dk2"/>
              </a:buClr>
              <a:buSzPts val="2400"/>
              <a:buNone/>
              <a:defRPr sz="2400">
                <a:solidFill>
                  <a:schemeClr val="dk2"/>
                </a:solidFill>
              </a:defRPr>
            </a:lvl3pPr>
            <a:lvl4pPr lvl="3" rtl="0" algn="ctr">
              <a:spcBef>
                <a:spcPts val="0"/>
              </a:spcBef>
              <a:spcAft>
                <a:spcPts val="0"/>
              </a:spcAft>
              <a:buClr>
                <a:schemeClr val="dk2"/>
              </a:buClr>
              <a:buSzPts val="2400"/>
              <a:buNone/>
              <a:defRPr sz="2400">
                <a:solidFill>
                  <a:schemeClr val="dk2"/>
                </a:solidFill>
              </a:defRPr>
            </a:lvl4pPr>
            <a:lvl5pPr lvl="4" rtl="0" algn="ctr">
              <a:spcBef>
                <a:spcPts val="0"/>
              </a:spcBef>
              <a:spcAft>
                <a:spcPts val="0"/>
              </a:spcAft>
              <a:buClr>
                <a:schemeClr val="dk2"/>
              </a:buClr>
              <a:buSzPts val="2400"/>
              <a:buNone/>
              <a:defRPr sz="2400">
                <a:solidFill>
                  <a:schemeClr val="dk2"/>
                </a:solidFill>
              </a:defRPr>
            </a:lvl5pPr>
            <a:lvl6pPr lvl="5" rtl="0" algn="ctr">
              <a:spcBef>
                <a:spcPts val="0"/>
              </a:spcBef>
              <a:spcAft>
                <a:spcPts val="0"/>
              </a:spcAft>
              <a:buClr>
                <a:schemeClr val="dk2"/>
              </a:buClr>
              <a:buSzPts val="2400"/>
              <a:buNone/>
              <a:defRPr sz="2400">
                <a:solidFill>
                  <a:schemeClr val="dk2"/>
                </a:solidFill>
              </a:defRPr>
            </a:lvl6pPr>
            <a:lvl7pPr lvl="6" rtl="0" algn="ctr">
              <a:spcBef>
                <a:spcPts val="0"/>
              </a:spcBef>
              <a:spcAft>
                <a:spcPts val="0"/>
              </a:spcAft>
              <a:buClr>
                <a:schemeClr val="dk2"/>
              </a:buClr>
              <a:buSzPts val="2400"/>
              <a:buNone/>
              <a:defRPr sz="2400">
                <a:solidFill>
                  <a:schemeClr val="dk2"/>
                </a:solidFill>
              </a:defRPr>
            </a:lvl7pPr>
            <a:lvl8pPr lvl="7" rtl="0" algn="ctr">
              <a:spcBef>
                <a:spcPts val="0"/>
              </a:spcBef>
              <a:spcAft>
                <a:spcPts val="0"/>
              </a:spcAft>
              <a:buClr>
                <a:schemeClr val="dk2"/>
              </a:buClr>
              <a:buSzPts val="2400"/>
              <a:buNone/>
              <a:defRPr sz="2400">
                <a:solidFill>
                  <a:schemeClr val="dk2"/>
                </a:solidFill>
              </a:defRPr>
            </a:lvl8pPr>
            <a:lvl9pPr lvl="8" rtl="0" algn="ctr">
              <a:spcBef>
                <a:spcPts val="0"/>
              </a:spcBef>
              <a:spcAft>
                <a:spcPts val="0"/>
              </a:spcAft>
              <a:buClr>
                <a:schemeClr val="dk2"/>
              </a:buClr>
              <a:buSzPts val="2400"/>
              <a:buNone/>
              <a:defRPr sz="2400">
                <a:solidFill>
                  <a:schemeClr val="dk2"/>
                </a:solidFill>
              </a:defRPr>
            </a:lvl9pPr>
          </a:lstStyle>
          <a:p>
            <a:r>
              <a:t>xx%</a:t>
            </a:r>
          </a:p>
        </p:txBody>
      </p:sp>
      <p:sp>
        <p:nvSpPr>
          <p:cNvPr id="2200" name="Google Shape;2200;p30"/>
          <p:cNvSpPr txBox="1"/>
          <p:nvPr>
            <p:ph hasCustomPrompt="1" idx="9" type="title"/>
          </p:nvPr>
        </p:nvSpPr>
        <p:spPr>
          <a:xfrm>
            <a:off x="815250" y="3485400"/>
            <a:ext cx="15468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2400"/>
              <a:buNone/>
              <a:defRPr b="1">
                <a:solidFill>
                  <a:schemeClr val="accent1"/>
                </a:solidFill>
              </a:defRPr>
            </a:lvl1pPr>
            <a:lvl2pPr lvl="1" rtl="0" algn="ctr">
              <a:spcBef>
                <a:spcPts val="0"/>
              </a:spcBef>
              <a:spcAft>
                <a:spcPts val="0"/>
              </a:spcAft>
              <a:buClr>
                <a:schemeClr val="dk2"/>
              </a:buClr>
              <a:buSzPts val="2400"/>
              <a:buNone/>
              <a:defRPr sz="2400">
                <a:solidFill>
                  <a:schemeClr val="dk2"/>
                </a:solidFill>
              </a:defRPr>
            </a:lvl2pPr>
            <a:lvl3pPr lvl="2" rtl="0" algn="ctr">
              <a:spcBef>
                <a:spcPts val="0"/>
              </a:spcBef>
              <a:spcAft>
                <a:spcPts val="0"/>
              </a:spcAft>
              <a:buClr>
                <a:schemeClr val="dk2"/>
              </a:buClr>
              <a:buSzPts val="2400"/>
              <a:buNone/>
              <a:defRPr sz="2400">
                <a:solidFill>
                  <a:schemeClr val="dk2"/>
                </a:solidFill>
              </a:defRPr>
            </a:lvl3pPr>
            <a:lvl4pPr lvl="3" rtl="0" algn="ctr">
              <a:spcBef>
                <a:spcPts val="0"/>
              </a:spcBef>
              <a:spcAft>
                <a:spcPts val="0"/>
              </a:spcAft>
              <a:buClr>
                <a:schemeClr val="dk2"/>
              </a:buClr>
              <a:buSzPts val="2400"/>
              <a:buNone/>
              <a:defRPr sz="2400">
                <a:solidFill>
                  <a:schemeClr val="dk2"/>
                </a:solidFill>
              </a:defRPr>
            </a:lvl4pPr>
            <a:lvl5pPr lvl="4" rtl="0" algn="ctr">
              <a:spcBef>
                <a:spcPts val="0"/>
              </a:spcBef>
              <a:spcAft>
                <a:spcPts val="0"/>
              </a:spcAft>
              <a:buClr>
                <a:schemeClr val="dk2"/>
              </a:buClr>
              <a:buSzPts val="2400"/>
              <a:buNone/>
              <a:defRPr sz="2400">
                <a:solidFill>
                  <a:schemeClr val="dk2"/>
                </a:solidFill>
              </a:defRPr>
            </a:lvl5pPr>
            <a:lvl6pPr lvl="5" rtl="0" algn="ctr">
              <a:spcBef>
                <a:spcPts val="0"/>
              </a:spcBef>
              <a:spcAft>
                <a:spcPts val="0"/>
              </a:spcAft>
              <a:buClr>
                <a:schemeClr val="dk2"/>
              </a:buClr>
              <a:buSzPts val="2400"/>
              <a:buNone/>
              <a:defRPr sz="2400">
                <a:solidFill>
                  <a:schemeClr val="dk2"/>
                </a:solidFill>
              </a:defRPr>
            </a:lvl6pPr>
            <a:lvl7pPr lvl="6" rtl="0" algn="ctr">
              <a:spcBef>
                <a:spcPts val="0"/>
              </a:spcBef>
              <a:spcAft>
                <a:spcPts val="0"/>
              </a:spcAft>
              <a:buClr>
                <a:schemeClr val="dk2"/>
              </a:buClr>
              <a:buSzPts val="2400"/>
              <a:buNone/>
              <a:defRPr sz="2400">
                <a:solidFill>
                  <a:schemeClr val="dk2"/>
                </a:solidFill>
              </a:defRPr>
            </a:lvl7pPr>
            <a:lvl8pPr lvl="7" rtl="0" algn="ctr">
              <a:spcBef>
                <a:spcPts val="0"/>
              </a:spcBef>
              <a:spcAft>
                <a:spcPts val="0"/>
              </a:spcAft>
              <a:buClr>
                <a:schemeClr val="dk2"/>
              </a:buClr>
              <a:buSzPts val="2400"/>
              <a:buNone/>
              <a:defRPr sz="2400">
                <a:solidFill>
                  <a:schemeClr val="dk2"/>
                </a:solidFill>
              </a:defRPr>
            </a:lvl8pPr>
            <a:lvl9pPr lvl="8" rtl="0" algn="ctr">
              <a:spcBef>
                <a:spcPts val="0"/>
              </a:spcBef>
              <a:spcAft>
                <a:spcPts val="0"/>
              </a:spcAft>
              <a:buClr>
                <a:schemeClr val="dk2"/>
              </a:buClr>
              <a:buSzPts val="2400"/>
              <a:buNone/>
              <a:defRPr sz="2400">
                <a:solidFill>
                  <a:schemeClr val="dk2"/>
                </a:solidFill>
              </a:defRPr>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1" name="Shape 171"/>
        <p:cNvGrpSpPr/>
        <p:nvPr/>
      </p:nvGrpSpPr>
      <p:grpSpPr>
        <a:xfrm>
          <a:off x="0" y="0"/>
          <a:ext cx="0" cy="0"/>
          <a:chOff x="0" y="0"/>
          <a:chExt cx="0" cy="0"/>
        </a:xfrm>
      </p:grpSpPr>
      <p:grpSp>
        <p:nvGrpSpPr>
          <p:cNvPr id="172" name="Google Shape;172;p4"/>
          <p:cNvGrpSpPr/>
          <p:nvPr/>
        </p:nvGrpSpPr>
        <p:grpSpPr>
          <a:xfrm>
            <a:off x="8325600" y="1277400"/>
            <a:ext cx="1408200" cy="1418400"/>
            <a:chOff x="120225" y="808300"/>
            <a:chExt cx="1408200" cy="1418400"/>
          </a:xfrm>
        </p:grpSpPr>
        <p:sp>
          <p:nvSpPr>
            <p:cNvPr id="173" name="Google Shape;173;p4"/>
            <p:cNvSpPr/>
            <p:nvPr/>
          </p:nvSpPr>
          <p:spPr>
            <a:xfrm>
              <a:off x="120225" y="1285400"/>
              <a:ext cx="1408200" cy="4692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4"/>
            <p:cNvSpPr/>
            <p:nvPr/>
          </p:nvSpPr>
          <p:spPr>
            <a:xfrm>
              <a:off x="589050" y="808300"/>
              <a:ext cx="470100" cy="1418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5" name="Google Shape;175;p4"/>
          <p:cNvGrpSpPr/>
          <p:nvPr/>
        </p:nvGrpSpPr>
        <p:grpSpPr>
          <a:xfrm>
            <a:off x="7389500" y="4570850"/>
            <a:ext cx="701700" cy="705900"/>
            <a:chOff x="6684000" y="3862500"/>
            <a:chExt cx="701700" cy="705900"/>
          </a:xfrm>
        </p:grpSpPr>
        <p:sp>
          <p:nvSpPr>
            <p:cNvPr id="176" name="Google Shape;176;p4"/>
            <p:cNvSpPr/>
            <p:nvPr/>
          </p:nvSpPr>
          <p:spPr>
            <a:xfrm>
              <a:off x="6684000" y="4098575"/>
              <a:ext cx="701700" cy="233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4"/>
            <p:cNvSpPr/>
            <p:nvPr/>
          </p:nvSpPr>
          <p:spPr>
            <a:xfrm>
              <a:off x="6918600" y="3862500"/>
              <a:ext cx="234600" cy="70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 name="Google Shape;178;p4"/>
          <p:cNvGrpSpPr/>
          <p:nvPr/>
        </p:nvGrpSpPr>
        <p:grpSpPr>
          <a:xfrm>
            <a:off x="-92602" y="-87425"/>
            <a:ext cx="9236363" cy="5230400"/>
            <a:chOff x="-92602" y="-87425"/>
            <a:chExt cx="9236363" cy="5230400"/>
          </a:xfrm>
        </p:grpSpPr>
        <p:grpSp>
          <p:nvGrpSpPr>
            <p:cNvPr id="179" name="Google Shape;179;p4"/>
            <p:cNvGrpSpPr/>
            <p:nvPr/>
          </p:nvGrpSpPr>
          <p:grpSpPr>
            <a:xfrm>
              <a:off x="-92602" y="102654"/>
              <a:ext cx="9236363" cy="4942725"/>
              <a:chOff x="3913600" y="56400"/>
              <a:chExt cx="5230400" cy="4942725"/>
            </a:xfrm>
          </p:grpSpPr>
          <p:sp>
            <p:nvSpPr>
              <p:cNvPr id="180" name="Google Shape;180;p4"/>
              <p:cNvSpPr/>
              <p:nvPr/>
            </p:nvSpPr>
            <p:spPr>
              <a:xfrm>
                <a:off x="3913600" y="3805925"/>
                <a:ext cx="5230400" cy="23575"/>
              </a:xfrm>
              <a:custGeom>
                <a:rect b="b" l="l" r="r" t="t"/>
                <a:pathLst>
                  <a:path extrusionOk="0" h="943" w="209216">
                    <a:moveTo>
                      <a:pt x="0" y="0"/>
                    </a:moveTo>
                    <a:lnTo>
                      <a:pt x="209215" y="0"/>
                    </a:lnTo>
                    <a:lnTo>
                      <a:pt x="209215" y="942"/>
                    </a:lnTo>
                    <a:lnTo>
                      <a:pt x="0" y="942"/>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4"/>
              <p:cNvSpPr/>
              <p:nvPr/>
            </p:nvSpPr>
            <p:spPr>
              <a:xfrm>
                <a:off x="3913600" y="3571050"/>
                <a:ext cx="5230400" cy="23575"/>
              </a:xfrm>
              <a:custGeom>
                <a:rect b="b" l="l" r="r" t="t"/>
                <a:pathLst>
                  <a:path extrusionOk="0" h="943" w="209216">
                    <a:moveTo>
                      <a:pt x="0" y="1"/>
                    </a:moveTo>
                    <a:lnTo>
                      <a:pt x="209215" y="1"/>
                    </a:lnTo>
                    <a:lnTo>
                      <a:pt x="209215" y="942"/>
                    </a:lnTo>
                    <a:lnTo>
                      <a:pt x="0" y="942"/>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4"/>
              <p:cNvSpPr/>
              <p:nvPr/>
            </p:nvSpPr>
            <p:spPr>
              <a:xfrm>
                <a:off x="3913600" y="3336700"/>
                <a:ext cx="5230400" cy="23575"/>
              </a:xfrm>
              <a:custGeom>
                <a:rect b="b" l="l" r="r" t="t"/>
                <a:pathLst>
                  <a:path extrusionOk="0" h="943" w="209216">
                    <a:moveTo>
                      <a:pt x="0" y="1"/>
                    </a:moveTo>
                    <a:lnTo>
                      <a:pt x="209215" y="1"/>
                    </a:lnTo>
                    <a:lnTo>
                      <a:pt x="209215" y="943"/>
                    </a:lnTo>
                    <a:lnTo>
                      <a:pt x="0" y="943"/>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4"/>
              <p:cNvSpPr/>
              <p:nvPr/>
            </p:nvSpPr>
            <p:spPr>
              <a:xfrm>
                <a:off x="3913600" y="3101850"/>
                <a:ext cx="5230400" cy="23550"/>
              </a:xfrm>
              <a:custGeom>
                <a:rect b="b" l="l" r="r" t="t"/>
                <a:pathLst>
                  <a:path extrusionOk="0" h="942" w="209216">
                    <a:moveTo>
                      <a:pt x="0" y="0"/>
                    </a:moveTo>
                    <a:lnTo>
                      <a:pt x="209215" y="0"/>
                    </a:lnTo>
                    <a:lnTo>
                      <a:pt x="209215" y="942"/>
                    </a:lnTo>
                    <a:lnTo>
                      <a:pt x="0" y="942"/>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4"/>
              <p:cNvSpPr/>
              <p:nvPr/>
            </p:nvSpPr>
            <p:spPr>
              <a:xfrm>
                <a:off x="3913600" y="2867500"/>
                <a:ext cx="5230400" cy="23575"/>
              </a:xfrm>
              <a:custGeom>
                <a:rect b="b" l="l" r="r" t="t"/>
                <a:pathLst>
                  <a:path extrusionOk="0" h="943" w="209216">
                    <a:moveTo>
                      <a:pt x="0" y="1"/>
                    </a:moveTo>
                    <a:lnTo>
                      <a:pt x="209215" y="1"/>
                    </a:lnTo>
                    <a:lnTo>
                      <a:pt x="209215" y="942"/>
                    </a:lnTo>
                    <a:lnTo>
                      <a:pt x="0" y="942"/>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4"/>
              <p:cNvSpPr/>
              <p:nvPr/>
            </p:nvSpPr>
            <p:spPr>
              <a:xfrm>
                <a:off x="3913600" y="2633150"/>
                <a:ext cx="5230400" cy="23575"/>
              </a:xfrm>
              <a:custGeom>
                <a:rect b="b" l="l" r="r" t="t"/>
                <a:pathLst>
                  <a:path extrusionOk="0" h="943" w="209216">
                    <a:moveTo>
                      <a:pt x="0" y="1"/>
                    </a:moveTo>
                    <a:lnTo>
                      <a:pt x="209215" y="1"/>
                    </a:lnTo>
                    <a:lnTo>
                      <a:pt x="209215" y="942"/>
                    </a:lnTo>
                    <a:lnTo>
                      <a:pt x="0" y="942"/>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4"/>
              <p:cNvSpPr/>
              <p:nvPr/>
            </p:nvSpPr>
            <p:spPr>
              <a:xfrm>
                <a:off x="3913600" y="2398800"/>
                <a:ext cx="5230400" cy="23575"/>
              </a:xfrm>
              <a:custGeom>
                <a:rect b="b" l="l" r="r" t="t"/>
                <a:pathLst>
                  <a:path extrusionOk="0" h="943" w="209216">
                    <a:moveTo>
                      <a:pt x="0" y="1"/>
                    </a:moveTo>
                    <a:lnTo>
                      <a:pt x="209215" y="1"/>
                    </a:lnTo>
                    <a:lnTo>
                      <a:pt x="209215" y="943"/>
                    </a:lnTo>
                    <a:lnTo>
                      <a:pt x="0" y="943"/>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4"/>
              <p:cNvSpPr/>
              <p:nvPr/>
            </p:nvSpPr>
            <p:spPr>
              <a:xfrm>
                <a:off x="3913600" y="2163950"/>
                <a:ext cx="5230400" cy="23550"/>
              </a:xfrm>
              <a:custGeom>
                <a:rect b="b" l="l" r="r" t="t"/>
                <a:pathLst>
                  <a:path extrusionOk="0" h="942" w="209216">
                    <a:moveTo>
                      <a:pt x="0" y="0"/>
                    </a:moveTo>
                    <a:lnTo>
                      <a:pt x="209215" y="0"/>
                    </a:lnTo>
                    <a:lnTo>
                      <a:pt x="209215" y="942"/>
                    </a:lnTo>
                    <a:lnTo>
                      <a:pt x="0" y="942"/>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4"/>
              <p:cNvSpPr/>
              <p:nvPr/>
            </p:nvSpPr>
            <p:spPr>
              <a:xfrm>
                <a:off x="3913600" y="1929600"/>
                <a:ext cx="5230400" cy="23575"/>
              </a:xfrm>
              <a:custGeom>
                <a:rect b="b" l="l" r="r" t="t"/>
                <a:pathLst>
                  <a:path extrusionOk="0" h="943" w="209216">
                    <a:moveTo>
                      <a:pt x="0" y="0"/>
                    </a:moveTo>
                    <a:lnTo>
                      <a:pt x="209215" y="0"/>
                    </a:lnTo>
                    <a:lnTo>
                      <a:pt x="209215" y="942"/>
                    </a:lnTo>
                    <a:lnTo>
                      <a:pt x="0" y="942"/>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4"/>
              <p:cNvSpPr/>
              <p:nvPr/>
            </p:nvSpPr>
            <p:spPr>
              <a:xfrm>
                <a:off x="3913600" y="1695250"/>
                <a:ext cx="5230400" cy="23575"/>
              </a:xfrm>
              <a:custGeom>
                <a:rect b="b" l="l" r="r" t="t"/>
                <a:pathLst>
                  <a:path extrusionOk="0" h="943" w="209216">
                    <a:moveTo>
                      <a:pt x="0" y="1"/>
                    </a:moveTo>
                    <a:lnTo>
                      <a:pt x="209215" y="1"/>
                    </a:lnTo>
                    <a:lnTo>
                      <a:pt x="209215" y="942"/>
                    </a:lnTo>
                    <a:lnTo>
                      <a:pt x="0" y="942"/>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4"/>
              <p:cNvSpPr/>
              <p:nvPr/>
            </p:nvSpPr>
            <p:spPr>
              <a:xfrm>
                <a:off x="3913600" y="1460375"/>
                <a:ext cx="5230400" cy="23575"/>
              </a:xfrm>
              <a:custGeom>
                <a:rect b="b" l="l" r="r" t="t"/>
                <a:pathLst>
                  <a:path extrusionOk="0" h="943" w="209216">
                    <a:moveTo>
                      <a:pt x="0" y="1"/>
                    </a:moveTo>
                    <a:lnTo>
                      <a:pt x="209215" y="1"/>
                    </a:lnTo>
                    <a:lnTo>
                      <a:pt x="209215" y="943"/>
                    </a:lnTo>
                    <a:lnTo>
                      <a:pt x="0" y="943"/>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4"/>
              <p:cNvSpPr/>
              <p:nvPr/>
            </p:nvSpPr>
            <p:spPr>
              <a:xfrm>
                <a:off x="3913600" y="1226050"/>
                <a:ext cx="5230400" cy="23550"/>
              </a:xfrm>
              <a:custGeom>
                <a:rect b="b" l="l" r="r" t="t"/>
                <a:pathLst>
                  <a:path extrusionOk="0" h="942" w="209216">
                    <a:moveTo>
                      <a:pt x="0" y="0"/>
                    </a:moveTo>
                    <a:lnTo>
                      <a:pt x="209215" y="0"/>
                    </a:lnTo>
                    <a:lnTo>
                      <a:pt x="209215" y="942"/>
                    </a:lnTo>
                    <a:lnTo>
                      <a:pt x="0" y="942"/>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4"/>
              <p:cNvSpPr/>
              <p:nvPr/>
            </p:nvSpPr>
            <p:spPr>
              <a:xfrm>
                <a:off x="3913600" y="4976075"/>
                <a:ext cx="5230400" cy="23050"/>
              </a:xfrm>
              <a:custGeom>
                <a:rect b="b" l="l" r="r" t="t"/>
                <a:pathLst>
                  <a:path extrusionOk="0" h="922" w="209216">
                    <a:moveTo>
                      <a:pt x="0" y="1"/>
                    </a:moveTo>
                    <a:lnTo>
                      <a:pt x="209215" y="1"/>
                    </a:lnTo>
                    <a:lnTo>
                      <a:pt x="209215" y="921"/>
                    </a:lnTo>
                    <a:lnTo>
                      <a:pt x="0" y="92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4"/>
              <p:cNvSpPr/>
              <p:nvPr/>
            </p:nvSpPr>
            <p:spPr>
              <a:xfrm>
                <a:off x="3913600" y="4741725"/>
                <a:ext cx="5230400" cy="23050"/>
              </a:xfrm>
              <a:custGeom>
                <a:rect b="b" l="l" r="r" t="t"/>
                <a:pathLst>
                  <a:path extrusionOk="0" h="922" w="209216">
                    <a:moveTo>
                      <a:pt x="0" y="1"/>
                    </a:moveTo>
                    <a:lnTo>
                      <a:pt x="209215" y="1"/>
                    </a:lnTo>
                    <a:lnTo>
                      <a:pt x="209215" y="921"/>
                    </a:lnTo>
                    <a:lnTo>
                      <a:pt x="0" y="92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4"/>
              <p:cNvSpPr/>
              <p:nvPr/>
            </p:nvSpPr>
            <p:spPr>
              <a:xfrm>
                <a:off x="3913600" y="4507900"/>
                <a:ext cx="5230400" cy="23050"/>
              </a:xfrm>
              <a:custGeom>
                <a:rect b="b" l="l" r="r" t="t"/>
                <a:pathLst>
                  <a:path extrusionOk="0" h="922" w="209216">
                    <a:moveTo>
                      <a:pt x="0" y="1"/>
                    </a:moveTo>
                    <a:lnTo>
                      <a:pt x="209215" y="1"/>
                    </a:lnTo>
                    <a:lnTo>
                      <a:pt x="209215" y="922"/>
                    </a:lnTo>
                    <a:lnTo>
                      <a:pt x="0" y="922"/>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4"/>
              <p:cNvSpPr/>
              <p:nvPr/>
            </p:nvSpPr>
            <p:spPr>
              <a:xfrm>
                <a:off x="3913600" y="4274625"/>
                <a:ext cx="5230400" cy="22500"/>
              </a:xfrm>
              <a:custGeom>
                <a:rect b="b" l="l" r="r" t="t"/>
                <a:pathLst>
                  <a:path extrusionOk="0" h="900" w="209216">
                    <a:moveTo>
                      <a:pt x="0" y="0"/>
                    </a:moveTo>
                    <a:lnTo>
                      <a:pt x="209215" y="0"/>
                    </a:lnTo>
                    <a:lnTo>
                      <a:pt x="209215" y="900"/>
                    </a:lnTo>
                    <a:lnTo>
                      <a:pt x="0" y="90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4"/>
              <p:cNvSpPr/>
              <p:nvPr/>
            </p:nvSpPr>
            <p:spPr>
              <a:xfrm>
                <a:off x="3913600" y="4040275"/>
                <a:ext cx="5230400" cy="23025"/>
              </a:xfrm>
              <a:custGeom>
                <a:rect b="b" l="l" r="r" t="t"/>
                <a:pathLst>
                  <a:path extrusionOk="0" h="921" w="209216">
                    <a:moveTo>
                      <a:pt x="0" y="0"/>
                    </a:moveTo>
                    <a:lnTo>
                      <a:pt x="209215" y="0"/>
                    </a:lnTo>
                    <a:lnTo>
                      <a:pt x="209215" y="921"/>
                    </a:lnTo>
                    <a:lnTo>
                      <a:pt x="0" y="92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4"/>
              <p:cNvSpPr/>
              <p:nvPr/>
            </p:nvSpPr>
            <p:spPr>
              <a:xfrm>
                <a:off x="3913600" y="992225"/>
                <a:ext cx="5230400" cy="23025"/>
              </a:xfrm>
              <a:custGeom>
                <a:rect b="b" l="l" r="r" t="t"/>
                <a:pathLst>
                  <a:path extrusionOk="0" h="921" w="209216">
                    <a:moveTo>
                      <a:pt x="0" y="0"/>
                    </a:moveTo>
                    <a:lnTo>
                      <a:pt x="209215" y="0"/>
                    </a:lnTo>
                    <a:lnTo>
                      <a:pt x="209215" y="921"/>
                    </a:lnTo>
                    <a:lnTo>
                      <a:pt x="0" y="92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4"/>
              <p:cNvSpPr/>
              <p:nvPr/>
            </p:nvSpPr>
            <p:spPr>
              <a:xfrm>
                <a:off x="3913600" y="757875"/>
                <a:ext cx="5230400" cy="23050"/>
              </a:xfrm>
              <a:custGeom>
                <a:rect b="b" l="l" r="r" t="t"/>
                <a:pathLst>
                  <a:path extrusionOk="0" h="922" w="209216">
                    <a:moveTo>
                      <a:pt x="0" y="1"/>
                    </a:moveTo>
                    <a:lnTo>
                      <a:pt x="209215" y="1"/>
                    </a:lnTo>
                    <a:lnTo>
                      <a:pt x="209215" y="921"/>
                    </a:lnTo>
                    <a:lnTo>
                      <a:pt x="0" y="92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4"/>
              <p:cNvSpPr/>
              <p:nvPr/>
            </p:nvSpPr>
            <p:spPr>
              <a:xfrm>
                <a:off x="3913600" y="524050"/>
                <a:ext cx="5230400" cy="23050"/>
              </a:xfrm>
              <a:custGeom>
                <a:rect b="b" l="l" r="r" t="t"/>
                <a:pathLst>
                  <a:path extrusionOk="0" h="922" w="209216">
                    <a:moveTo>
                      <a:pt x="0" y="1"/>
                    </a:moveTo>
                    <a:lnTo>
                      <a:pt x="209215" y="1"/>
                    </a:lnTo>
                    <a:lnTo>
                      <a:pt x="209215" y="921"/>
                    </a:lnTo>
                    <a:lnTo>
                      <a:pt x="0" y="92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4"/>
              <p:cNvSpPr/>
              <p:nvPr/>
            </p:nvSpPr>
            <p:spPr>
              <a:xfrm>
                <a:off x="3913600" y="290225"/>
                <a:ext cx="5230400" cy="23050"/>
              </a:xfrm>
              <a:custGeom>
                <a:rect b="b" l="l" r="r" t="t"/>
                <a:pathLst>
                  <a:path extrusionOk="0" h="922" w="209216">
                    <a:moveTo>
                      <a:pt x="0" y="1"/>
                    </a:moveTo>
                    <a:lnTo>
                      <a:pt x="209215" y="1"/>
                    </a:lnTo>
                    <a:lnTo>
                      <a:pt x="209215" y="921"/>
                    </a:lnTo>
                    <a:lnTo>
                      <a:pt x="0" y="92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4"/>
              <p:cNvSpPr/>
              <p:nvPr/>
            </p:nvSpPr>
            <p:spPr>
              <a:xfrm>
                <a:off x="3913600" y="56400"/>
                <a:ext cx="5230400" cy="23050"/>
              </a:xfrm>
              <a:custGeom>
                <a:rect b="b" l="l" r="r" t="t"/>
                <a:pathLst>
                  <a:path extrusionOk="0" h="922" w="209216">
                    <a:moveTo>
                      <a:pt x="0" y="1"/>
                    </a:moveTo>
                    <a:lnTo>
                      <a:pt x="209215" y="1"/>
                    </a:lnTo>
                    <a:lnTo>
                      <a:pt x="209215" y="922"/>
                    </a:lnTo>
                    <a:lnTo>
                      <a:pt x="0" y="922"/>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2" name="Google Shape;202;p4"/>
            <p:cNvGrpSpPr/>
            <p:nvPr/>
          </p:nvGrpSpPr>
          <p:grpSpPr>
            <a:xfrm>
              <a:off x="108223" y="-87425"/>
              <a:ext cx="8931123" cy="5230400"/>
              <a:chOff x="32023" y="-87425"/>
              <a:chExt cx="8931123" cy="5230400"/>
            </a:xfrm>
          </p:grpSpPr>
          <p:grpSp>
            <p:nvGrpSpPr>
              <p:cNvPr id="203" name="Google Shape;203;p4"/>
              <p:cNvGrpSpPr/>
              <p:nvPr/>
            </p:nvGrpSpPr>
            <p:grpSpPr>
              <a:xfrm>
                <a:off x="4020421" y="-87425"/>
                <a:ext cx="4942725" cy="5230400"/>
                <a:chOff x="4057425" y="-87425"/>
                <a:chExt cx="4942725" cy="5230400"/>
              </a:xfrm>
            </p:grpSpPr>
            <p:sp>
              <p:nvSpPr>
                <p:cNvPr id="204" name="Google Shape;204;p4"/>
                <p:cNvSpPr/>
                <p:nvPr/>
              </p:nvSpPr>
              <p:spPr>
                <a:xfrm>
                  <a:off x="7806950" y="-87425"/>
                  <a:ext cx="23575" cy="5230400"/>
                </a:xfrm>
                <a:custGeom>
                  <a:rect b="b" l="l" r="r" t="t"/>
                  <a:pathLst>
                    <a:path extrusionOk="0" h="209216" w="943">
                      <a:moveTo>
                        <a:pt x="0" y="0"/>
                      </a:moveTo>
                      <a:lnTo>
                        <a:pt x="942" y="0"/>
                      </a:lnTo>
                      <a:lnTo>
                        <a:pt x="942"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4"/>
                <p:cNvSpPr/>
                <p:nvPr/>
              </p:nvSpPr>
              <p:spPr>
                <a:xfrm>
                  <a:off x="7572075" y="-87425"/>
                  <a:ext cx="23575" cy="5230400"/>
                </a:xfrm>
                <a:custGeom>
                  <a:rect b="b" l="l" r="r" t="t"/>
                  <a:pathLst>
                    <a:path extrusionOk="0" h="209216" w="943">
                      <a:moveTo>
                        <a:pt x="1" y="0"/>
                      </a:moveTo>
                      <a:lnTo>
                        <a:pt x="942" y="0"/>
                      </a:lnTo>
                      <a:lnTo>
                        <a:pt x="942"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4"/>
                <p:cNvSpPr/>
                <p:nvPr/>
              </p:nvSpPr>
              <p:spPr>
                <a:xfrm>
                  <a:off x="7337725" y="-87425"/>
                  <a:ext cx="23575" cy="5230400"/>
                </a:xfrm>
                <a:custGeom>
                  <a:rect b="b" l="l" r="r" t="t"/>
                  <a:pathLst>
                    <a:path extrusionOk="0" h="209216" w="943">
                      <a:moveTo>
                        <a:pt x="1" y="0"/>
                      </a:moveTo>
                      <a:lnTo>
                        <a:pt x="943" y="0"/>
                      </a:lnTo>
                      <a:lnTo>
                        <a:pt x="943"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4"/>
                <p:cNvSpPr/>
                <p:nvPr/>
              </p:nvSpPr>
              <p:spPr>
                <a:xfrm>
                  <a:off x="7102875" y="-87425"/>
                  <a:ext cx="23550" cy="5230400"/>
                </a:xfrm>
                <a:custGeom>
                  <a:rect b="b" l="l" r="r" t="t"/>
                  <a:pathLst>
                    <a:path extrusionOk="0" h="209216" w="942">
                      <a:moveTo>
                        <a:pt x="0" y="0"/>
                      </a:moveTo>
                      <a:lnTo>
                        <a:pt x="942" y="0"/>
                      </a:lnTo>
                      <a:lnTo>
                        <a:pt x="942"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4"/>
                <p:cNvSpPr/>
                <p:nvPr/>
              </p:nvSpPr>
              <p:spPr>
                <a:xfrm>
                  <a:off x="6868525" y="-87425"/>
                  <a:ext cx="23575" cy="5230400"/>
                </a:xfrm>
                <a:custGeom>
                  <a:rect b="b" l="l" r="r" t="t"/>
                  <a:pathLst>
                    <a:path extrusionOk="0" h="209216" w="943">
                      <a:moveTo>
                        <a:pt x="1" y="0"/>
                      </a:moveTo>
                      <a:lnTo>
                        <a:pt x="942" y="0"/>
                      </a:lnTo>
                      <a:lnTo>
                        <a:pt x="942"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4"/>
                <p:cNvSpPr/>
                <p:nvPr/>
              </p:nvSpPr>
              <p:spPr>
                <a:xfrm>
                  <a:off x="6634175" y="-87425"/>
                  <a:ext cx="23575" cy="5230400"/>
                </a:xfrm>
                <a:custGeom>
                  <a:rect b="b" l="l" r="r" t="t"/>
                  <a:pathLst>
                    <a:path extrusionOk="0" h="209216" w="943">
                      <a:moveTo>
                        <a:pt x="1" y="0"/>
                      </a:moveTo>
                      <a:lnTo>
                        <a:pt x="942" y="0"/>
                      </a:lnTo>
                      <a:lnTo>
                        <a:pt x="942"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4"/>
                <p:cNvSpPr/>
                <p:nvPr/>
              </p:nvSpPr>
              <p:spPr>
                <a:xfrm>
                  <a:off x="6399825" y="-87425"/>
                  <a:ext cx="23575" cy="5230400"/>
                </a:xfrm>
                <a:custGeom>
                  <a:rect b="b" l="l" r="r" t="t"/>
                  <a:pathLst>
                    <a:path extrusionOk="0" h="209216" w="943">
                      <a:moveTo>
                        <a:pt x="1" y="0"/>
                      </a:moveTo>
                      <a:lnTo>
                        <a:pt x="943" y="0"/>
                      </a:lnTo>
                      <a:lnTo>
                        <a:pt x="943"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4"/>
                <p:cNvSpPr/>
                <p:nvPr/>
              </p:nvSpPr>
              <p:spPr>
                <a:xfrm>
                  <a:off x="6164975" y="-87425"/>
                  <a:ext cx="23550" cy="5230400"/>
                </a:xfrm>
                <a:custGeom>
                  <a:rect b="b" l="l" r="r" t="t"/>
                  <a:pathLst>
                    <a:path extrusionOk="0" h="209216" w="942">
                      <a:moveTo>
                        <a:pt x="0" y="0"/>
                      </a:moveTo>
                      <a:lnTo>
                        <a:pt x="942" y="0"/>
                      </a:lnTo>
                      <a:lnTo>
                        <a:pt x="942"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4"/>
                <p:cNvSpPr/>
                <p:nvPr/>
              </p:nvSpPr>
              <p:spPr>
                <a:xfrm>
                  <a:off x="5930625" y="-87425"/>
                  <a:ext cx="23575" cy="5230400"/>
                </a:xfrm>
                <a:custGeom>
                  <a:rect b="b" l="l" r="r" t="t"/>
                  <a:pathLst>
                    <a:path extrusionOk="0" h="209216" w="943">
                      <a:moveTo>
                        <a:pt x="0" y="0"/>
                      </a:moveTo>
                      <a:lnTo>
                        <a:pt x="942" y="0"/>
                      </a:lnTo>
                      <a:lnTo>
                        <a:pt x="942"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4"/>
                <p:cNvSpPr/>
                <p:nvPr/>
              </p:nvSpPr>
              <p:spPr>
                <a:xfrm>
                  <a:off x="5696275" y="-87425"/>
                  <a:ext cx="23575" cy="5230400"/>
                </a:xfrm>
                <a:custGeom>
                  <a:rect b="b" l="l" r="r" t="t"/>
                  <a:pathLst>
                    <a:path extrusionOk="0" h="209216" w="943">
                      <a:moveTo>
                        <a:pt x="1" y="0"/>
                      </a:moveTo>
                      <a:lnTo>
                        <a:pt x="942" y="0"/>
                      </a:lnTo>
                      <a:lnTo>
                        <a:pt x="942"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4"/>
                <p:cNvSpPr/>
                <p:nvPr/>
              </p:nvSpPr>
              <p:spPr>
                <a:xfrm>
                  <a:off x="5461400" y="-87425"/>
                  <a:ext cx="23575" cy="5230400"/>
                </a:xfrm>
                <a:custGeom>
                  <a:rect b="b" l="l" r="r" t="t"/>
                  <a:pathLst>
                    <a:path extrusionOk="0" h="209216" w="943">
                      <a:moveTo>
                        <a:pt x="1" y="0"/>
                      </a:moveTo>
                      <a:lnTo>
                        <a:pt x="943" y="0"/>
                      </a:lnTo>
                      <a:lnTo>
                        <a:pt x="943"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4"/>
                <p:cNvSpPr/>
                <p:nvPr/>
              </p:nvSpPr>
              <p:spPr>
                <a:xfrm>
                  <a:off x="5227075" y="-87425"/>
                  <a:ext cx="23550" cy="5230400"/>
                </a:xfrm>
                <a:custGeom>
                  <a:rect b="b" l="l" r="r" t="t"/>
                  <a:pathLst>
                    <a:path extrusionOk="0" h="209216" w="942">
                      <a:moveTo>
                        <a:pt x="0" y="0"/>
                      </a:moveTo>
                      <a:lnTo>
                        <a:pt x="942" y="0"/>
                      </a:lnTo>
                      <a:lnTo>
                        <a:pt x="942"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4"/>
                <p:cNvSpPr/>
                <p:nvPr/>
              </p:nvSpPr>
              <p:spPr>
                <a:xfrm>
                  <a:off x="8977100" y="-87425"/>
                  <a:ext cx="23050" cy="5230400"/>
                </a:xfrm>
                <a:custGeom>
                  <a:rect b="b" l="l" r="r" t="t"/>
                  <a:pathLst>
                    <a:path extrusionOk="0" h="209216" w="922">
                      <a:moveTo>
                        <a:pt x="1" y="0"/>
                      </a:moveTo>
                      <a:lnTo>
                        <a:pt x="921" y="0"/>
                      </a:lnTo>
                      <a:lnTo>
                        <a:pt x="921"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4"/>
                <p:cNvSpPr/>
                <p:nvPr/>
              </p:nvSpPr>
              <p:spPr>
                <a:xfrm>
                  <a:off x="8742750" y="-87425"/>
                  <a:ext cx="23050" cy="5230400"/>
                </a:xfrm>
                <a:custGeom>
                  <a:rect b="b" l="l" r="r" t="t"/>
                  <a:pathLst>
                    <a:path extrusionOk="0" h="209216" w="922">
                      <a:moveTo>
                        <a:pt x="1" y="0"/>
                      </a:moveTo>
                      <a:lnTo>
                        <a:pt x="921" y="0"/>
                      </a:lnTo>
                      <a:lnTo>
                        <a:pt x="921"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4"/>
                <p:cNvSpPr/>
                <p:nvPr/>
              </p:nvSpPr>
              <p:spPr>
                <a:xfrm>
                  <a:off x="8508925" y="-87425"/>
                  <a:ext cx="23050" cy="5230400"/>
                </a:xfrm>
                <a:custGeom>
                  <a:rect b="b" l="l" r="r" t="t"/>
                  <a:pathLst>
                    <a:path extrusionOk="0" h="209216" w="922">
                      <a:moveTo>
                        <a:pt x="1" y="0"/>
                      </a:moveTo>
                      <a:lnTo>
                        <a:pt x="922" y="0"/>
                      </a:lnTo>
                      <a:lnTo>
                        <a:pt x="922"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4"/>
                <p:cNvSpPr/>
                <p:nvPr/>
              </p:nvSpPr>
              <p:spPr>
                <a:xfrm>
                  <a:off x="8275650" y="-87425"/>
                  <a:ext cx="22500" cy="5230400"/>
                </a:xfrm>
                <a:custGeom>
                  <a:rect b="b" l="l" r="r" t="t"/>
                  <a:pathLst>
                    <a:path extrusionOk="0" h="209216" w="900">
                      <a:moveTo>
                        <a:pt x="0" y="0"/>
                      </a:moveTo>
                      <a:lnTo>
                        <a:pt x="900" y="0"/>
                      </a:lnTo>
                      <a:lnTo>
                        <a:pt x="900"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4"/>
                <p:cNvSpPr/>
                <p:nvPr/>
              </p:nvSpPr>
              <p:spPr>
                <a:xfrm>
                  <a:off x="8041300" y="-87425"/>
                  <a:ext cx="23025" cy="5230400"/>
                </a:xfrm>
                <a:custGeom>
                  <a:rect b="b" l="l" r="r" t="t"/>
                  <a:pathLst>
                    <a:path extrusionOk="0" h="209216" w="921">
                      <a:moveTo>
                        <a:pt x="0" y="0"/>
                      </a:moveTo>
                      <a:lnTo>
                        <a:pt x="921" y="0"/>
                      </a:lnTo>
                      <a:lnTo>
                        <a:pt x="921"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4"/>
                <p:cNvSpPr/>
                <p:nvPr/>
              </p:nvSpPr>
              <p:spPr>
                <a:xfrm>
                  <a:off x="4993250" y="-87425"/>
                  <a:ext cx="23025" cy="5230400"/>
                </a:xfrm>
                <a:custGeom>
                  <a:rect b="b" l="l" r="r" t="t"/>
                  <a:pathLst>
                    <a:path extrusionOk="0" h="209216" w="921">
                      <a:moveTo>
                        <a:pt x="0" y="0"/>
                      </a:moveTo>
                      <a:lnTo>
                        <a:pt x="921" y="0"/>
                      </a:lnTo>
                      <a:lnTo>
                        <a:pt x="921"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4"/>
                <p:cNvSpPr/>
                <p:nvPr/>
              </p:nvSpPr>
              <p:spPr>
                <a:xfrm>
                  <a:off x="4758900" y="-87425"/>
                  <a:ext cx="23050" cy="5230400"/>
                </a:xfrm>
                <a:custGeom>
                  <a:rect b="b" l="l" r="r" t="t"/>
                  <a:pathLst>
                    <a:path extrusionOk="0" h="209216" w="922">
                      <a:moveTo>
                        <a:pt x="1" y="0"/>
                      </a:moveTo>
                      <a:lnTo>
                        <a:pt x="921" y="0"/>
                      </a:lnTo>
                      <a:lnTo>
                        <a:pt x="921"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4"/>
                <p:cNvSpPr/>
                <p:nvPr/>
              </p:nvSpPr>
              <p:spPr>
                <a:xfrm>
                  <a:off x="4525075" y="-87425"/>
                  <a:ext cx="23050" cy="5230400"/>
                </a:xfrm>
                <a:custGeom>
                  <a:rect b="b" l="l" r="r" t="t"/>
                  <a:pathLst>
                    <a:path extrusionOk="0" h="209216" w="922">
                      <a:moveTo>
                        <a:pt x="1" y="0"/>
                      </a:moveTo>
                      <a:lnTo>
                        <a:pt x="921" y="0"/>
                      </a:lnTo>
                      <a:lnTo>
                        <a:pt x="921"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4"/>
                <p:cNvSpPr/>
                <p:nvPr/>
              </p:nvSpPr>
              <p:spPr>
                <a:xfrm>
                  <a:off x="4291250" y="-87425"/>
                  <a:ext cx="23050" cy="5230400"/>
                </a:xfrm>
                <a:custGeom>
                  <a:rect b="b" l="l" r="r" t="t"/>
                  <a:pathLst>
                    <a:path extrusionOk="0" h="209216" w="922">
                      <a:moveTo>
                        <a:pt x="1" y="0"/>
                      </a:moveTo>
                      <a:lnTo>
                        <a:pt x="921" y="0"/>
                      </a:lnTo>
                      <a:lnTo>
                        <a:pt x="921"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4"/>
                <p:cNvSpPr/>
                <p:nvPr/>
              </p:nvSpPr>
              <p:spPr>
                <a:xfrm>
                  <a:off x="4057425" y="-87425"/>
                  <a:ext cx="23050" cy="5230400"/>
                </a:xfrm>
                <a:custGeom>
                  <a:rect b="b" l="l" r="r" t="t"/>
                  <a:pathLst>
                    <a:path extrusionOk="0" h="209216" w="922">
                      <a:moveTo>
                        <a:pt x="1" y="0"/>
                      </a:moveTo>
                      <a:lnTo>
                        <a:pt x="922" y="0"/>
                      </a:lnTo>
                      <a:lnTo>
                        <a:pt x="922"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6" name="Google Shape;226;p4"/>
              <p:cNvGrpSpPr/>
              <p:nvPr/>
            </p:nvGrpSpPr>
            <p:grpSpPr>
              <a:xfrm>
                <a:off x="32023" y="-87425"/>
                <a:ext cx="3772550" cy="5230400"/>
                <a:chOff x="4993250" y="-87425"/>
                <a:chExt cx="3772550" cy="5230400"/>
              </a:xfrm>
            </p:grpSpPr>
            <p:sp>
              <p:nvSpPr>
                <p:cNvPr id="227" name="Google Shape;227;p4"/>
                <p:cNvSpPr/>
                <p:nvPr/>
              </p:nvSpPr>
              <p:spPr>
                <a:xfrm>
                  <a:off x="7806950" y="-87425"/>
                  <a:ext cx="23575" cy="5230400"/>
                </a:xfrm>
                <a:custGeom>
                  <a:rect b="b" l="l" r="r" t="t"/>
                  <a:pathLst>
                    <a:path extrusionOk="0" h="209216" w="943">
                      <a:moveTo>
                        <a:pt x="0" y="0"/>
                      </a:moveTo>
                      <a:lnTo>
                        <a:pt x="942" y="0"/>
                      </a:lnTo>
                      <a:lnTo>
                        <a:pt x="942"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4"/>
                <p:cNvSpPr/>
                <p:nvPr/>
              </p:nvSpPr>
              <p:spPr>
                <a:xfrm>
                  <a:off x="7572075" y="-87425"/>
                  <a:ext cx="23575" cy="5230400"/>
                </a:xfrm>
                <a:custGeom>
                  <a:rect b="b" l="l" r="r" t="t"/>
                  <a:pathLst>
                    <a:path extrusionOk="0" h="209216" w="943">
                      <a:moveTo>
                        <a:pt x="1" y="0"/>
                      </a:moveTo>
                      <a:lnTo>
                        <a:pt x="942" y="0"/>
                      </a:lnTo>
                      <a:lnTo>
                        <a:pt x="942"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4"/>
                <p:cNvSpPr/>
                <p:nvPr/>
              </p:nvSpPr>
              <p:spPr>
                <a:xfrm>
                  <a:off x="7337725" y="-87425"/>
                  <a:ext cx="23575" cy="5230400"/>
                </a:xfrm>
                <a:custGeom>
                  <a:rect b="b" l="l" r="r" t="t"/>
                  <a:pathLst>
                    <a:path extrusionOk="0" h="209216" w="943">
                      <a:moveTo>
                        <a:pt x="1" y="0"/>
                      </a:moveTo>
                      <a:lnTo>
                        <a:pt x="943" y="0"/>
                      </a:lnTo>
                      <a:lnTo>
                        <a:pt x="943"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4"/>
                <p:cNvSpPr/>
                <p:nvPr/>
              </p:nvSpPr>
              <p:spPr>
                <a:xfrm>
                  <a:off x="7102875" y="-87425"/>
                  <a:ext cx="23550" cy="5230400"/>
                </a:xfrm>
                <a:custGeom>
                  <a:rect b="b" l="l" r="r" t="t"/>
                  <a:pathLst>
                    <a:path extrusionOk="0" h="209216" w="942">
                      <a:moveTo>
                        <a:pt x="0" y="0"/>
                      </a:moveTo>
                      <a:lnTo>
                        <a:pt x="942" y="0"/>
                      </a:lnTo>
                      <a:lnTo>
                        <a:pt x="942"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4"/>
                <p:cNvSpPr/>
                <p:nvPr/>
              </p:nvSpPr>
              <p:spPr>
                <a:xfrm>
                  <a:off x="6868525" y="-87425"/>
                  <a:ext cx="23575" cy="5230400"/>
                </a:xfrm>
                <a:custGeom>
                  <a:rect b="b" l="l" r="r" t="t"/>
                  <a:pathLst>
                    <a:path extrusionOk="0" h="209216" w="943">
                      <a:moveTo>
                        <a:pt x="1" y="0"/>
                      </a:moveTo>
                      <a:lnTo>
                        <a:pt x="942" y="0"/>
                      </a:lnTo>
                      <a:lnTo>
                        <a:pt x="942"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4"/>
                <p:cNvSpPr/>
                <p:nvPr/>
              </p:nvSpPr>
              <p:spPr>
                <a:xfrm>
                  <a:off x="6634175" y="-87425"/>
                  <a:ext cx="23575" cy="5230400"/>
                </a:xfrm>
                <a:custGeom>
                  <a:rect b="b" l="l" r="r" t="t"/>
                  <a:pathLst>
                    <a:path extrusionOk="0" h="209216" w="943">
                      <a:moveTo>
                        <a:pt x="1" y="0"/>
                      </a:moveTo>
                      <a:lnTo>
                        <a:pt x="942" y="0"/>
                      </a:lnTo>
                      <a:lnTo>
                        <a:pt x="942"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4"/>
                <p:cNvSpPr/>
                <p:nvPr/>
              </p:nvSpPr>
              <p:spPr>
                <a:xfrm>
                  <a:off x="6399825" y="-87425"/>
                  <a:ext cx="23575" cy="5230400"/>
                </a:xfrm>
                <a:custGeom>
                  <a:rect b="b" l="l" r="r" t="t"/>
                  <a:pathLst>
                    <a:path extrusionOk="0" h="209216" w="943">
                      <a:moveTo>
                        <a:pt x="1" y="0"/>
                      </a:moveTo>
                      <a:lnTo>
                        <a:pt x="943" y="0"/>
                      </a:lnTo>
                      <a:lnTo>
                        <a:pt x="943"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4"/>
                <p:cNvSpPr/>
                <p:nvPr/>
              </p:nvSpPr>
              <p:spPr>
                <a:xfrm>
                  <a:off x="6164975" y="-87425"/>
                  <a:ext cx="23550" cy="5230400"/>
                </a:xfrm>
                <a:custGeom>
                  <a:rect b="b" l="l" r="r" t="t"/>
                  <a:pathLst>
                    <a:path extrusionOk="0" h="209216" w="942">
                      <a:moveTo>
                        <a:pt x="0" y="0"/>
                      </a:moveTo>
                      <a:lnTo>
                        <a:pt x="942" y="0"/>
                      </a:lnTo>
                      <a:lnTo>
                        <a:pt x="942"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4"/>
                <p:cNvSpPr/>
                <p:nvPr/>
              </p:nvSpPr>
              <p:spPr>
                <a:xfrm>
                  <a:off x="5930625" y="-87425"/>
                  <a:ext cx="23575" cy="5230400"/>
                </a:xfrm>
                <a:custGeom>
                  <a:rect b="b" l="l" r="r" t="t"/>
                  <a:pathLst>
                    <a:path extrusionOk="0" h="209216" w="943">
                      <a:moveTo>
                        <a:pt x="0" y="0"/>
                      </a:moveTo>
                      <a:lnTo>
                        <a:pt x="942" y="0"/>
                      </a:lnTo>
                      <a:lnTo>
                        <a:pt x="942"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4"/>
                <p:cNvSpPr/>
                <p:nvPr/>
              </p:nvSpPr>
              <p:spPr>
                <a:xfrm>
                  <a:off x="5696275" y="-87425"/>
                  <a:ext cx="23575" cy="5230400"/>
                </a:xfrm>
                <a:custGeom>
                  <a:rect b="b" l="l" r="r" t="t"/>
                  <a:pathLst>
                    <a:path extrusionOk="0" h="209216" w="943">
                      <a:moveTo>
                        <a:pt x="1" y="0"/>
                      </a:moveTo>
                      <a:lnTo>
                        <a:pt x="942" y="0"/>
                      </a:lnTo>
                      <a:lnTo>
                        <a:pt x="942"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4"/>
                <p:cNvSpPr/>
                <p:nvPr/>
              </p:nvSpPr>
              <p:spPr>
                <a:xfrm>
                  <a:off x="5461400" y="-87425"/>
                  <a:ext cx="23575" cy="5230400"/>
                </a:xfrm>
                <a:custGeom>
                  <a:rect b="b" l="l" r="r" t="t"/>
                  <a:pathLst>
                    <a:path extrusionOk="0" h="209216" w="943">
                      <a:moveTo>
                        <a:pt x="1" y="0"/>
                      </a:moveTo>
                      <a:lnTo>
                        <a:pt x="943" y="0"/>
                      </a:lnTo>
                      <a:lnTo>
                        <a:pt x="943"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4"/>
                <p:cNvSpPr/>
                <p:nvPr/>
              </p:nvSpPr>
              <p:spPr>
                <a:xfrm>
                  <a:off x="5227075" y="-87425"/>
                  <a:ext cx="23550" cy="5230400"/>
                </a:xfrm>
                <a:custGeom>
                  <a:rect b="b" l="l" r="r" t="t"/>
                  <a:pathLst>
                    <a:path extrusionOk="0" h="209216" w="942">
                      <a:moveTo>
                        <a:pt x="0" y="0"/>
                      </a:moveTo>
                      <a:lnTo>
                        <a:pt x="942" y="0"/>
                      </a:lnTo>
                      <a:lnTo>
                        <a:pt x="942"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4"/>
                <p:cNvSpPr/>
                <p:nvPr/>
              </p:nvSpPr>
              <p:spPr>
                <a:xfrm>
                  <a:off x="8742750" y="-87425"/>
                  <a:ext cx="23050" cy="5230400"/>
                </a:xfrm>
                <a:custGeom>
                  <a:rect b="b" l="l" r="r" t="t"/>
                  <a:pathLst>
                    <a:path extrusionOk="0" h="209216" w="922">
                      <a:moveTo>
                        <a:pt x="1" y="0"/>
                      </a:moveTo>
                      <a:lnTo>
                        <a:pt x="921" y="0"/>
                      </a:lnTo>
                      <a:lnTo>
                        <a:pt x="921"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4"/>
                <p:cNvSpPr/>
                <p:nvPr/>
              </p:nvSpPr>
              <p:spPr>
                <a:xfrm>
                  <a:off x="8508925" y="-87425"/>
                  <a:ext cx="23050" cy="5230400"/>
                </a:xfrm>
                <a:custGeom>
                  <a:rect b="b" l="l" r="r" t="t"/>
                  <a:pathLst>
                    <a:path extrusionOk="0" h="209216" w="922">
                      <a:moveTo>
                        <a:pt x="1" y="0"/>
                      </a:moveTo>
                      <a:lnTo>
                        <a:pt x="922" y="0"/>
                      </a:lnTo>
                      <a:lnTo>
                        <a:pt x="922"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4"/>
                <p:cNvSpPr/>
                <p:nvPr/>
              </p:nvSpPr>
              <p:spPr>
                <a:xfrm>
                  <a:off x="8275650" y="-87425"/>
                  <a:ext cx="22500" cy="5230400"/>
                </a:xfrm>
                <a:custGeom>
                  <a:rect b="b" l="l" r="r" t="t"/>
                  <a:pathLst>
                    <a:path extrusionOk="0" h="209216" w="900">
                      <a:moveTo>
                        <a:pt x="0" y="0"/>
                      </a:moveTo>
                      <a:lnTo>
                        <a:pt x="900" y="0"/>
                      </a:lnTo>
                      <a:lnTo>
                        <a:pt x="900"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4"/>
                <p:cNvSpPr/>
                <p:nvPr/>
              </p:nvSpPr>
              <p:spPr>
                <a:xfrm>
                  <a:off x="8041300" y="-87425"/>
                  <a:ext cx="23025" cy="5230400"/>
                </a:xfrm>
                <a:custGeom>
                  <a:rect b="b" l="l" r="r" t="t"/>
                  <a:pathLst>
                    <a:path extrusionOk="0" h="209216" w="921">
                      <a:moveTo>
                        <a:pt x="0" y="0"/>
                      </a:moveTo>
                      <a:lnTo>
                        <a:pt x="921" y="0"/>
                      </a:lnTo>
                      <a:lnTo>
                        <a:pt x="921"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4"/>
                <p:cNvSpPr/>
                <p:nvPr/>
              </p:nvSpPr>
              <p:spPr>
                <a:xfrm>
                  <a:off x="4993250" y="-87425"/>
                  <a:ext cx="23025" cy="5230400"/>
                </a:xfrm>
                <a:custGeom>
                  <a:rect b="b" l="l" r="r" t="t"/>
                  <a:pathLst>
                    <a:path extrusionOk="0" h="209216" w="921">
                      <a:moveTo>
                        <a:pt x="0" y="0"/>
                      </a:moveTo>
                      <a:lnTo>
                        <a:pt x="921" y="0"/>
                      </a:lnTo>
                      <a:lnTo>
                        <a:pt x="921"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244" name="Google Shape;244;p4"/>
          <p:cNvSpPr txBox="1"/>
          <p:nvPr>
            <p:ph type="title"/>
          </p:nvPr>
        </p:nvSpPr>
        <p:spPr>
          <a:xfrm>
            <a:off x="720000" y="445025"/>
            <a:ext cx="7704000" cy="5727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3000"/>
              <a:buNone/>
              <a:defRPr sz="3600">
                <a:solidFill>
                  <a:schemeClr val="lt2"/>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45" name="Google Shape;245;p4"/>
          <p:cNvSpPr txBox="1"/>
          <p:nvPr>
            <p:ph idx="1" type="body"/>
          </p:nvPr>
        </p:nvSpPr>
        <p:spPr>
          <a:xfrm>
            <a:off x="720000" y="1017725"/>
            <a:ext cx="7704000" cy="3570300"/>
          </a:xfrm>
          <a:prstGeom prst="rect">
            <a:avLst/>
          </a:prstGeom>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accent1"/>
              </a:buClr>
              <a:buSzPts val="1800"/>
              <a:buAutoNum type="arabicPeriod"/>
              <a:defRPr sz="1200">
                <a:solidFill>
                  <a:srgbClr val="434343"/>
                </a:solidFill>
              </a:defRPr>
            </a:lvl1pPr>
            <a:lvl2pPr indent="-317500" lvl="1" marL="914400" rtl="0">
              <a:lnSpc>
                <a:spcPct val="115000"/>
              </a:lnSpc>
              <a:spcBef>
                <a:spcPts val="0"/>
              </a:spcBef>
              <a:spcAft>
                <a:spcPts val="0"/>
              </a:spcAft>
              <a:buClr>
                <a:srgbClr val="15325B"/>
              </a:buClr>
              <a:buSzPts val="1400"/>
              <a:buFont typeface="Darker Grotesque SemiBold"/>
              <a:buAutoNum type="alphaLcPeriod"/>
              <a:defRPr>
                <a:solidFill>
                  <a:srgbClr val="434343"/>
                </a:solidFill>
              </a:defRPr>
            </a:lvl2pPr>
            <a:lvl3pPr indent="-317500" lvl="2" marL="1371600" rtl="0">
              <a:lnSpc>
                <a:spcPct val="115000"/>
              </a:lnSpc>
              <a:spcBef>
                <a:spcPts val="0"/>
              </a:spcBef>
              <a:spcAft>
                <a:spcPts val="0"/>
              </a:spcAft>
              <a:buClr>
                <a:srgbClr val="15325B"/>
              </a:buClr>
              <a:buSzPts val="1400"/>
              <a:buFont typeface="Darker Grotesque SemiBold"/>
              <a:buAutoNum type="romanLcPeriod"/>
              <a:defRPr>
                <a:solidFill>
                  <a:srgbClr val="434343"/>
                </a:solidFill>
              </a:defRPr>
            </a:lvl3pPr>
            <a:lvl4pPr indent="-317500" lvl="3" marL="1828800" rtl="0">
              <a:lnSpc>
                <a:spcPct val="115000"/>
              </a:lnSpc>
              <a:spcBef>
                <a:spcPts val="0"/>
              </a:spcBef>
              <a:spcAft>
                <a:spcPts val="0"/>
              </a:spcAft>
              <a:buClr>
                <a:srgbClr val="15325B"/>
              </a:buClr>
              <a:buSzPts val="1400"/>
              <a:buFont typeface="Darker Grotesque SemiBold"/>
              <a:buAutoNum type="arabicPeriod"/>
              <a:defRPr>
                <a:solidFill>
                  <a:srgbClr val="434343"/>
                </a:solidFill>
              </a:defRPr>
            </a:lvl4pPr>
            <a:lvl5pPr indent="-317500" lvl="4" marL="2286000" rtl="0">
              <a:lnSpc>
                <a:spcPct val="115000"/>
              </a:lnSpc>
              <a:spcBef>
                <a:spcPts val="0"/>
              </a:spcBef>
              <a:spcAft>
                <a:spcPts val="0"/>
              </a:spcAft>
              <a:buClr>
                <a:srgbClr val="15325B"/>
              </a:buClr>
              <a:buSzPts val="1400"/>
              <a:buFont typeface="Darker Grotesque SemiBold"/>
              <a:buAutoNum type="alphaLcPeriod"/>
              <a:defRPr>
                <a:solidFill>
                  <a:srgbClr val="434343"/>
                </a:solidFill>
              </a:defRPr>
            </a:lvl5pPr>
            <a:lvl6pPr indent="-317500" lvl="5" marL="2743200" rtl="0">
              <a:lnSpc>
                <a:spcPct val="115000"/>
              </a:lnSpc>
              <a:spcBef>
                <a:spcPts val="0"/>
              </a:spcBef>
              <a:spcAft>
                <a:spcPts val="0"/>
              </a:spcAft>
              <a:buClr>
                <a:srgbClr val="15325B"/>
              </a:buClr>
              <a:buSzPts val="1400"/>
              <a:buFont typeface="Darker Grotesque SemiBold"/>
              <a:buAutoNum type="romanLcPeriod"/>
              <a:defRPr>
                <a:solidFill>
                  <a:srgbClr val="434343"/>
                </a:solidFill>
              </a:defRPr>
            </a:lvl6pPr>
            <a:lvl7pPr indent="-317500" lvl="6" marL="3200400" rtl="0">
              <a:lnSpc>
                <a:spcPct val="115000"/>
              </a:lnSpc>
              <a:spcBef>
                <a:spcPts val="0"/>
              </a:spcBef>
              <a:spcAft>
                <a:spcPts val="0"/>
              </a:spcAft>
              <a:buClr>
                <a:srgbClr val="15325B"/>
              </a:buClr>
              <a:buSzPts val="1400"/>
              <a:buFont typeface="Darker Grotesque SemiBold"/>
              <a:buAutoNum type="arabicPeriod"/>
              <a:defRPr>
                <a:solidFill>
                  <a:srgbClr val="434343"/>
                </a:solidFill>
              </a:defRPr>
            </a:lvl7pPr>
            <a:lvl8pPr indent="-317500" lvl="7" marL="3657600" rtl="0">
              <a:lnSpc>
                <a:spcPct val="115000"/>
              </a:lnSpc>
              <a:spcBef>
                <a:spcPts val="0"/>
              </a:spcBef>
              <a:spcAft>
                <a:spcPts val="0"/>
              </a:spcAft>
              <a:buClr>
                <a:srgbClr val="15325B"/>
              </a:buClr>
              <a:buSzPts val="1400"/>
              <a:buFont typeface="Darker Grotesque SemiBold"/>
              <a:buAutoNum type="alphaLcPeriod"/>
              <a:defRPr>
                <a:solidFill>
                  <a:srgbClr val="434343"/>
                </a:solidFill>
              </a:defRPr>
            </a:lvl8pPr>
            <a:lvl9pPr indent="-317500" lvl="8" marL="4114800" rtl="0">
              <a:lnSpc>
                <a:spcPct val="115000"/>
              </a:lnSpc>
              <a:spcBef>
                <a:spcPts val="0"/>
              </a:spcBef>
              <a:spcAft>
                <a:spcPts val="0"/>
              </a:spcAft>
              <a:buClr>
                <a:srgbClr val="15325B"/>
              </a:buClr>
              <a:buSzPts val="1400"/>
              <a:buFont typeface="Darker Grotesque SemiBold"/>
              <a:buAutoNum type="romanLcPeriod"/>
              <a:defRPr>
                <a:solidFill>
                  <a:srgbClr val="434343"/>
                </a:solidFill>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BLANK_1_1_1_1_1_1_3">
    <p:spTree>
      <p:nvGrpSpPr>
        <p:cNvPr id="2201" name="Shape 2201"/>
        <p:cNvGrpSpPr/>
        <p:nvPr/>
      </p:nvGrpSpPr>
      <p:grpSpPr>
        <a:xfrm>
          <a:off x="0" y="0"/>
          <a:ext cx="0" cy="0"/>
          <a:chOff x="0" y="0"/>
          <a:chExt cx="0" cy="0"/>
        </a:xfrm>
      </p:grpSpPr>
      <p:grpSp>
        <p:nvGrpSpPr>
          <p:cNvPr id="2202" name="Google Shape;2202;p31"/>
          <p:cNvGrpSpPr/>
          <p:nvPr/>
        </p:nvGrpSpPr>
        <p:grpSpPr>
          <a:xfrm>
            <a:off x="-350850" y="1511825"/>
            <a:ext cx="701700" cy="705900"/>
            <a:chOff x="6684000" y="3862500"/>
            <a:chExt cx="701700" cy="705900"/>
          </a:xfrm>
        </p:grpSpPr>
        <p:sp>
          <p:nvSpPr>
            <p:cNvPr id="2203" name="Google Shape;2203;p31"/>
            <p:cNvSpPr/>
            <p:nvPr/>
          </p:nvSpPr>
          <p:spPr>
            <a:xfrm>
              <a:off x="6684000" y="4098575"/>
              <a:ext cx="701700" cy="233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31"/>
            <p:cNvSpPr/>
            <p:nvPr/>
          </p:nvSpPr>
          <p:spPr>
            <a:xfrm>
              <a:off x="6918600" y="3862500"/>
              <a:ext cx="234600" cy="70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05" name="Google Shape;2205;p31"/>
          <p:cNvGrpSpPr/>
          <p:nvPr/>
        </p:nvGrpSpPr>
        <p:grpSpPr>
          <a:xfrm>
            <a:off x="7397175" y="4568575"/>
            <a:ext cx="701700" cy="705900"/>
            <a:chOff x="6684000" y="3862500"/>
            <a:chExt cx="701700" cy="705900"/>
          </a:xfrm>
        </p:grpSpPr>
        <p:sp>
          <p:nvSpPr>
            <p:cNvPr id="2206" name="Google Shape;2206;p31"/>
            <p:cNvSpPr/>
            <p:nvPr/>
          </p:nvSpPr>
          <p:spPr>
            <a:xfrm>
              <a:off x="6684000" y="4098575"/>
              <a:ext cx="701700" cy="233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 name="Google Shape;2207;p31"/>
            <p:cNvSpPr/>
            <p:nvPr/>
          </p:nvSpPr>
          <p:spPr>
            <a:xfrm>
              <a:off x="6918600" y="3862500"/>
              <a:ext cx="234600" cy="70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08" name="Google Shape;2208;p31"/>
          <p:cNvGrpSpPr/>
          <p:nvPr/>
        </p:nvGrpSpPr>
        <p:grpSpPr>
          <a:xfrm>
            <a:off x="813730" y="4095600"/>
            <a:ext cx="701700" cy="705900"/>
            <a:chOff x="6684000" y="3862500"/>
            <a:chExt cx="701700" cy="705900"/>
          </a:xfrm>
        </p:grpSpPr>
        <p:sp>
          <p:nvSpPr>
            <p:cNvPr id="2209" name="Google Shape;2209;p31"/>
            <p:cNvSpPr/>
            <p:nvPr/>
          </p:nvSpPr>
          <p:spPr>
            <a:xfrm>
              <a:off x="6684000" y="4098575"/>
              <a:ext cx="701700" cy="233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31"/>
            <p:cNvSpPr/>
            <p:nvPr/>
          </p:nvSpPr>
          <p:spPr>
            <a:xfrm>
              <a:off x="6918600" y="3862500"/>
              <a:ext cx="234600" cy="70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11" name="Google Shape;2211;p31"/>
          <p:cNvGrpSpPr/>
          <p:nvPr/>
        </p:nvGrpSpPr>
        <p:grpSpPr>
          <a:xfrm>
            <a:off x="8325600" y="-130300"/>
            <a:ext cx="1408200" cy="1418400"/>
            <a:chOff x="120225" y="808300"/>
            <a:chExt cx="1408200" cy="1418400"/>
          </a:xfrm>
        </p:grpSpPr>
        <p:sp>
          <p:nvSpPr>
            <p:cNvPr id="2212" name="Google Shape;2212;p31"/>
            <p:cNvSpPr/>
            <p:nvPr/>
          </p:nvSpPr>
          <p:spPr>
            <a:xfrm>
              <a:off x="120225" y="1285400"/>
              <a:ext cx="1408200" cy="4692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 name="Google Shape;2213;p31"/>
            <p:cNvSpPr/>
            <p:nvPr/>
          </p:nvSpPr>
          <p:spPr>
            <a:xfrm>
              <a:off x="589050" y="808300"/>
              <a:ext cx="470100" cy="1418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14" name="Google Shape;2214;p31"/>
          <p:cNvGrpSpPr/>
          <p:nvPr/>
        </p:nvGrpSpPr>
        <p:grpSpPr>
          <a:xfrm>
            <a:off x="-92602" y="-87425"/>
            <a:ext cx="9236363" cy="5230400"/>
            <a:chOff x="-92602" y="-87425"/>
            <a:chExt cx="9236363" cy="5230400"/>
          </a:xfrm>
        </p:grpSpPr>
        <p:grpSp>
          <p:nvGrpSpPr>
            <p:cNvPr id="2215" name="Google Shape;2215;p31"/>
            <p:cNvGrpSpPr/>
            <p:nvPr/>
          </p:nvGrpSpPr>
          <p:grpSpPr>
            <a:xfrm>
              <a:off x="-92602" y="102654"/>
              <a:ext cx="9236363" cy="4942725"/>
              <a:chOff x="3913600" y="56400"/>
              <a:chExt cx="5230400" cy="4942725"/>
            </a:xfrm>
          </p:grpSpPr>
          <p:sp>
            <p:nvSpPr>
              <p:cNvPr id="2216" name="Google Shape;2216;p31"/>
              <p:cNvSpPr/>
              <p:nvPr/>
            </p:nvSpPr>
            <p:spPr>
              <a:xfrm>
                <a:off x="3913600" y="3805925"/>
                <a:ext cx="5230400" cy="23575"/>
              </a:xfrm>
              <a:custGeom>
                <a:rect b="b" l="l" r="r" t="t"/>
                <a:pathLst>
                  <a:path extrusionOk="0" h="943" w="209216">
                    <a:moveTo>
                      <a:pt x="0" y="0"/>
                    </a:moveTo>
                    <a:lnTo>
                      <a:pt x="209215" y="0"/>
                    </a:lnTo>
                    <a:lnTo>
                      <a:pt x="209215" y="942"/>
                    </a:lnTo>
                    <a:lnTo>
                      <a:pt x="0" y="942"/>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7" name="Google Shape;2217;p31"/>
              <p:cNvSpPr/>
              <p:nvPr/>
            </p:nvSpPr>
            <p:spPr>
              <a:xfrm>
                <a:off x="3913600" y="3571050"/>
                <a:ext cx="5230400" cy="23575"/>
              </a:xfrm>
              <a:custGeom>
                <a:rect b="b" l="l" r="r" t="t"/>
                <a:pathLst>
                  <a:path extrusionOk="0" h="943" w="209216">
                    <a:moveTo>
                      <a:pt x="0" y="1"/>
                    </a:moveTo>
                    <a:lnTo>
                      <a:pt x="209215" y="1"/>
                    </a:lnTo>
                    <a:lnTo>
                      <a:pt x="209215" y="942"/>
                    </a:lnTo>
                    <a:lnTo>
                      <a:pt x="0" y="942"/>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8" name="Google Shape;2218;p31"/>
              <p:cNvSpPr/>
              <p:nvPr/>
            </p:nvSpPr>
            <p:spPr>
              <a:xfrm>
                <a:off x="3913600" y="3336700"/>
                <a:ext cx="5230400" cy="23575"/>
              </a:xfrm>
              <a:custGeom>
                <a:rect b="b" l="l" r="r" t="t"/>
                <a:pathLst>
                  <a:path extrusionOk="0" h="943" w="209216">
                    <a:moveTo>
                      <a:pt x="0" y="1"/>
                    </a:moveTo>
                    <a:lnTo>
                      <a:pt x="209215" y="1"/>
                    </a:lnTo>
                    <a:lnTo>
                      <a:pt x="209215" y="943"/>
                    </a:lnTo>
                    <a:lnTo>
                      <a:pt x="0" y="943"/>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9" name="Google Shape;2219;p31"/>
              <p:cNvSpPr/>
              <p:nvPr/>
            </p:nvSpPr>
            <p:spPr>
              <a:xfrm>
                <a:off x="3913600" y="3101850"/>
                <a:ext cx="5230400" cy="23550"/>
              </a:xfrm>
              <a:custGeom>
                <a:rect b="b" l="l" r="r" t="t"/>
                <a:pathLst>
                  <a:path extrusionOk="0" h="942" w="209216">
                    <a:moveTo>
                      <a:pt x="0" y="0"/>
                    </a:moveTo>
                    <a:lnTo>
                      <a:pt x="209215" y="0"/>
                    </a:lnTo>
                    <a:lnTo>
                      <a:pt x="209215" y="942"/>
                    </a:lnTo>
                    <a:lnTo>
                      <a:pt x="0" y="942"/>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0" name="Google Shape;2220;p31"/>
              <p:cNvSpPr/>
              <p:nvPr/>
            </p:nvSpPr>
            <p:spPr>
              <a:xfrm>
                <a:off x="3913600" y="2867500"/>
                <a:ext cx="5230400" cy="23575"/>
              </a:xfrm>
              <a:custGeom>
                <a:rect b="b" l="l" r="r" t="t"/>
                <a:pathLst>
                  <a:path extrusionOk="0" h="943" w="209216">
                    <a:moveTo>
                      <a:pt x="0" y="1"/>
                    </a:moveTo>
                    <a:lnTo>
                      <a:pt x="209215" y="1"/>
                    </a:lnTo>
                    <a:lnTo>
                      <a:pt x="209215" y="942"/>
                    </a:lnTo>
                    <a:lnTo>
                      <a:pt x="0" y="942"/>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1" name="Google Shape;2221;p31"/>
              <p:cNvSpPr/>
              <p:nvPr/>
            </p:nvSpPr>
            <p:spPr>
              <a:xfrm>
                <a:off x="3913600" y="2633150"/>
                <a:ext cx="5230400" cy="23575"/>
              </a:xfrm>
              <a:custGeom>
                <a:rect b="b" l="l" r="r" t="t"/>
                <a:pathLst>
                  <a:path extrusionOk="0" h="943" w="209216">
                    <a:moveTo>
                      <a:pt x="0" y="1"/>
                    </a:moveTo>
                    <a:lnTo>
                      <a:pt x="209215" y="1"/>
                    </a:lnTo>
                    <a:lnTo>
                      <a:pt x="209215" y="942"/>
                    </a:lnTo>
                    <a:lnTo>
                      <a:pt x="0" y="942"/>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2" name="Google Shape;2222;p31"/>
              <p:cNvSpPr/>
              <p:nvPr/>
            </p:nvSpPr>
            <p:spPr>
              <a:xfrm>
                <a:off x="3913600" y="2398800"/>
                <a:ext cx="5230400" cy="23575"/>
              </a:xfrm>
              <a:custGeom>
                <a:rect b="b" l="l" r="r" t="t"/>
                <a:pathLst>
                  <a:path extrusionOk="0" h="943" w="209216">
                    <a:moveTo>
                      <a:pt x="0" y="1"/>
                    </a:moveTo>
                    <a:lnTo>
                      <a:pt x="209215" y="1"/>
                    </a:lnTo>
                    <a:lnTo>
                      <a:pt x="209215" y="943"/>
                    </a:lnTo>
                    <a:lnTo>
                      <a:pt x="0" y="943"/>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3" name="Google Shape;2223;p31"/>
              <p:cNvSpPr/>
              <p:nvPr/>
            </p:nvSpPr>
            <p:spPr>
              <a:xfrm>
                <a:off x="3913600" y="2163950"/>
                <a:ext cx="5230400" cy="23550"/>
              </a:xfrm>
              <a:custGeom>
                <a:rect b="b" l="l" r="r" t="t"/>
                <a:pathLst>
                  <a:path extrusionOk="0" h="942" w="209216">
                    <a:moveTo>
                      <a:pt x="0" y="0"/>
                    </a:moveTo>
                    <a:lnTo>
                      <a:pt x="209215" y="0"/>
                    </a:lnTo>
                    <a:lnTo>
                      <a:pt x="209215" y="942"/>
                    </a:lnTo>
                    <a:lnTo>
                      <a:pt x="0" y="942"/>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4" name="Google Shape;2224;p31"/>
              <p:cNvSpPr/>
              <p:nvPr/>
            </p:nvSpPr>
            <p:spPr>
              <a:xfrm>
                <a:off x="3913600" y="1929600"/>
                <a:ext cx="5230400" cy="23575"/>
              </a:xfrm>
              <a:custGeom>
                <a:rect b="b" l="l" r="r" t="t"/>
                <a:pathLst>
                  <a:path extrusionOk="0" h="943" w="209216">
                    <a:moveTo>
                      <a:pt x="0" y="0"/>
                    </a:moveTo>
                    <a:lnTo>
                      <a:pt x="209215" y="0"/>
                    </a:lnTo>
                    <a:lnTo>
                      <a:pt x="209215" y="942"/>
                    </a:lnTo>
                    <a:lnTo>
                      <a:pt x="0" y="942"/>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5" name="Google Shape;2225;p31"/>
              <p:cNvSpPr/>
              <p:nvPr/>
            </p:nvSpPr>
            <p:spPr>
              <a:xfrm>
                <a:off x="3913600" y="1695250"/>
                <a:ext cx="5230400" cy="23575"/>
              </a:xfrm>
              <a:custGeom>
                <a:rect b="b" l="l" r="r" t="t"/>
                <a:pathLst>
                  <a:path extrusionOk="0" h="943" w="209216">
                    <a:moveTo>
                      <a:pt x="0" y="1"/>
                    </a:moveTo>
                    <a:lnTo>
                      <a:pt x="209215" y="1"/>
                    </a:lnTo>
                    <a:lnTo>
                      <a:pt x="209215" y="942"/>
                    </a:lnTo>
                    <a:lnTo>
                      <a:pt x="0" y="942"/>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6" name="Google Shape;2226;p31"/>
              <p:cNvSpPr/>
              <p:nvPr/>
            </p:nvSpPr>
            <p:spPr>
              <a:xfrm>
                <a:off x="3913600" y="1460375"/>
                <a:ext cx="5230400" cy="23575"/>
              </a:xfrm>
              <a:custGeom>
                <a:rect b="b" l="l" r="r" t="t"/>
                <a:pathLst>
                  <a:path extrusionOk="0" h="943" w="209216">
                    <a:moveTo>
                      <a:pt x="0" y="1"/>
                    </a:moveTo>
                    <a:lnTo>
                      <a:pt x="209215" y="1"/>
                    </a:lnTo>
                    <a:lnTo>
                      <a:pt x="209215" y="943"/>
                    </a:lnTo>
                    <a:lnTo>
                      <a:pt x="0" y="943"/>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7" name="Google Shape;2227;p31"/>
              <p:cNvSpPr/>
              <p:nvPr/>
            </p:nvSpPr>
            <p:spPr>
              <a:xfrm>
                <a:off x="3913600" y="1226050"/>
                <a:ext cx="5230400" cy="23550"/>
              </a:xfrm>
              <a:custGeom>
                <a:rect b="b" l="l" r="r" t="t"/>
                <a:pathLst>
                  <a:path extrusionOk="0" h="942" w="209216">
                    <a:moveTo>
                      <a:pt x="0" y="0"/>
                    </a:moveTo>
                    <a:lnTo>
                      <a:pt x="209215" y="0"/>
                    </a:lnTo>
                    <a:lnTo>
                      <a:pt x="209215" y="942"/>
                    </a:lnTo>
                    <a:lnTo>
                      <a:pt x="0" y="942"/>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8" name="Google Shape;2228;p31"/>
              <p:cNvSpPr/>
              <p:nvPr/>
            </p:nvSpPr>
            <p:spPr>
              <a:xfrm>
                <a:off x="3913600" y="4976075"/>
                <a:ext cx="5230400" cy="23050"/>
              </a:xfrm>
              <a:custGeom>
                <a:rect b="b" l="l" r="r" t="t"/>
                <a:pathLst>
                  <a:path extrusionOk="0" h="922" w="209216">
                    <a:moveTo>
                      <a:pt x="0" y="1"/>
                    </a:moveTo>
                    <a:lnTo>
                      <a:pt x="209215" y="1"/>
                    </a:lnTo>
                    <a:lnTo>
                      <a:pt x="209215" y="921"/>
                    </a:lnTo>
                    <a:lnTo>
                      <a:pt x="0" y="92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 name="Google Shape;2229;p31"/>
              <p:cNvSpPr/>
              <p:nvPr/>
            </p:nvSpPr>
            <p:spPr>
              <a:xfrm>
                <a:off x="3913600" y="4741725"/>
                <a:ext cx="5230400" cy="23050"/>
              </a:xfrm>
              <a:custGeom>
                <a:rect b="b" l="l" r="r" t="t"/>
                <a:pathLst>
                  <a:path extrusionOk="0" h="922" w="209216">
                    <a:moveTo>
                      <a:pt x="0" y="1"/>
                    </a:moveTo>
                    <a:lnTo>
                      <a:pt x="209215" y="1"/>
                    </a:lnTo>
                    <a:lnTo>
                      <a:pt x="209215" y="921"/>
                    </a:lnTo>
                    <a:lnTo>
                      <a:pt x="0" y="92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0" name="Google Shape;2230;p31"/>
              <p:cNvSpPr/>
              <p:nvPr/>
            </p:nvSpPr>
            <p:spPr>
              <a:xfrm>
                <a:off x="3913600" y="4507900"/>
                <a:ext cx="5230400" cy="23050"/>
              </a:xfrm>
              <a:custGeom>
                <a:rect b="b" l="l" r="r" t="t"/>
                <a:pathLst>
                  <a:path extrusionOk="0" h="922" w="209216">
                    <a:moveTo>
                      <a:pt x="0" y="1"/>
                    </a:moveTo>
                    <a:lnTo>
                      <a:pt x="209215" y="1"/>
                    </a:lnTo>
                    <a:lnTo>
                      <a:pt x="209215" y="922"/>
                    </a:lnTo>
                    <a:lnTo>
                      <a:pt x="0" y="922"/>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1" name="Google Shape;2231;p31"/>
              <p:cNvSpPr/>
              <p:nvPr/>
            </p:nvSpPr>
            <p:spPr>
              <a:xfrm>
                <a:off x="3913600" y="4274625"/>
                <a:ext cx="5230400" cy="22500"/>
              </a:xfrm>
              <a:custGeom>
                <a:rect b="b" l="l" r="r" t="t"/>
                <a:pathLst>
                  <a:path extrusionOk="0" h="900" w="209216">
                    <a:moveTo>
                      <a:pt x="0" y="0"/>
                    </a:moveTo>
                    <a:lnTo>
                      <a:pt x="209215" y="0"/>
                    </a:lnTo>
                    <a:lnTo>
                      <a:pt x="209215" y="900"/>
                    </a:lnTo>
                    <a:lnTo>
                      <a:pt x="0" y="90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 name="Google Shape;2232;p31"/>
              <p:cNvSpPr/>
              <p:nvPr/>
            </p:nvSpPr>
            <p:spPr>
              <a:xfrm>
                <a:off x="3913600" y="4040275"/>
                <a:ext cx="5230400" cy="23025"/>
              </a:xfrm>
              <a:custGeom>
                <a:rect b="b" l="l" r="r" t="t"/>
                <a:pathLst>
                  <a:path extrusionOk="0" h="921" w="209216">
                    <a:moveTo>
                      <a:pt x="0" y="0"/>
                    </a:moveTo>
                    <a:lnTo>
                      <a:pt x="209215" y="0"/>
                    </a:lnTo>
                    <a:lnTo>
                      <a:pt x="209215" y="921"/>
                    </a:lnTo>
                    <a:lnTo>
                      <a:pt x="0" y="92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3" name="Google Shape;2233;p31"/>
              <p:cNvSpPr/>
              <p:nvPr/>
            </p:nvSpPr>
            <p:spPr>
              <a:xfrm>
                <a:off x="3913600" y="992225"/>
                <a:ext cx="5230400" cy="23025"/>
              </a:xfrm>
              <a:custGeom>
                <a:rect b="b" l="l" r="r" t="t"/>
                <a:pathLst>
                  <a:path extrusionOk="0" h="921" w="209216">
                    <a:moveTo>
                      <a:pt x="0" y="0"/>
                    </a:moveTo>
                    <a:lnTo>
                      <a:pt x="209215" y="0"/>
                    </a:lnTo>
                    <a:lnTo>
                      <a:pt x="209215" y="921"/>
                    </a:lnTo>
                    <a:lnTo>
                      <a:pt x="0" y="92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31"/>
              <p:cNvSpPr/>
              <p:nvPr/>
            </p:nvSpPr>
            <p:spPr>
              <a:xfrm>
                <a:off x="3913600" y="757875"/>
                <a:ext cx="5230400" cy="23050"/>
              </a:xfrm>
              <a:custGeom>
                <a:rect b="b" l="l" r="r" t="t"/>
                <a:pathLst>
                  <a:path extrusionOk="0" h="922" w="209216">
                    <a:moveTo>
                      <a:pt x="0" y="1"/>
                    </a:moveTo>
                    <a:lnTo>
                      <a:pt x="209215" y="1"/>
                    </a:lnTo>
                    <a:lnTo>
                      <a:pt x="209215" y="921"/>
                    </a:lnTo>
                    <a:lnTo>
                      <a:pt x="0" y="92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31"/>
              <p:cNvSpPr/>
              <p:nvPr/>
            </p:nvSpPr>
            <p:spPr>
              <a:xfrm>
                <a:off x="3913600" y="524050"/>
                <a:ext cx="5230400" cy="23050"/>
              </a:xfrm>
              <a:custGeom>
                <a:rect b="b" l="l" r="r" t="t"/>
                <a:pathLst>
                  <a:path extrusionOk="0" h="922" w="209216">
                    <a:moveTo>
                      <a:pt x="0" y="1"/>
                    </a:moveTo>
                    <a:lnTo>
                      <a:pt x="209215" y="1"/>
                    </a:lnTo>
                    <a:lnTo>
                      <a:pt x="209215" y="921"/>
                    </a:lnTo>
                    <a:lnTo>
                      <a:pt x="0" y="92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6" name="Google Shape;2236;p31"/>
              <p:cNvSpPr/>
              <p:nvPr/>
            </p:nvSpPr>
            <p:spPr>
              <a:xfrm>
                <a:off x="3913600" y="290225"/>
                <a:ext cx="5230400" cy="23050"/>
              </a:xfrm>
              <a:custGeom>
                <a:rect b="b" l="l" r="r" t="t"/>
                <a:pathLst>
                  <a:path extrusionOk="0" h="922" w="209216">
                    <a:moveTo>
                      <a:pt x="0" y="1"/>
                    </a:moveTo>
                    <a:lnTo>
                      <a:pt x="209215" y="1"/>
                    </a:lnTo>
                    <a:lnTo>
                      <a:pt x="209215" y="921"/>
                    </a:lnTo>
                    <a:lnTo>
                      <a:pt x="0" y="92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 name="Google Shape;2237;p31"/>
              <p:cNvSpPr/>
              <p:nvPr/>
            </p:nvSpPr>
            <p:spPr>
              <a:xfrm>
                <a:off x="3913600" y="56400"/>
                <a:ext cx="5230400" cy="23050"/>
              </a:xfrm>
              <a:custGeom>
                <a:rect b="b" l="l" r="r" t="t"/>
                <a:pathLst>
                  <a:path extrusionOk="0" h="922" w="209216">
                    <a:moveTo>
                      <a:pt x="0" y="1"/>
                    </a:moveTo>
                    <a:lnTo>
                      <a:pt x="209215" y="1"/>
                    </a:lnTo>
                    <a:lnTo>
                      <a:pt x="209215" y="922"/>
                    </a:lnTo>
                    <a:lnTo>
                      <a:pt x="0" y="922"/>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8" name="Google Shape;2238;p31"/>
            <p:cNvGrpSpPr/>
            <p:nvPr/>
          </p:nvGrpSpPr>
          <p:grpSpPr>
            <a:xfrm>
              <a:off x="108223" y="-87425"/>
              <a:ext cx="8931123" cy="5230400"/>
              <a:chOff x="32023" y="-87425"/>
              <a:chExt cx="8931123" cy="5230400"/>
            </a:xfrm>
          </p:grpSpPr>
          <p:grpSp>
            <p:nvGrpSpPr>
              <p:cNvPr id="2239" name="Google Shape;2239;p31"/>
              <p:cNvGrpSpPr/>
              <p:nvPr/>
            </p:nvGrpSpPr>
            <p:grpSpPr>
              <a:xfrm>
                <a:off x="4020421" y="-87425"/>
                <a:ext cx="4942725" cy="5230400"/>
                <a:chOff x="4057425" y="-87425"/>
                <a:chExt cx="4942725" cy="5230400"/>
              </a:xfrm>
            </p:grpSpPr>
            <p:sp>
              <p:nvSpPr>
                <p:cNvPr id="2240" name="Google Shape;2240;p31"/>
                <p:cNvSpPr/>
                <p:nvPr/>
              </p:nvSpPr>
              <p:spPr>
                <a:xfrm>
                  <a:off x="7806950" y="-87425"/>
                  <a:ext cx="23575" cy="5230400"/>
                </a:xfrm>
                <a:custGeom>
                  <a:rect b="b" l="l" r="r" t="t"/>
                  <a:pathLst>
                    <a:path extrusionOk="0" h="209216" w="943">
                      <a:moveTo>
                        <a:pt x="0" y="0"/>
                      </a:moveTo>
                      <a:lnTo>
                        <a:pt x="942" y="0"/>
                      </a:lnTo>
                      <a:lnTo>
                        <a:pt x="942"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 name="Google Shape;2241;p31"/>
                <p:cNvSpPr/>
                <p:nvPr/>
              </p:nvSpPr>
              <p:spPr>
                <a:xfrm>
                  <a:off x="7572075" y="-87425"/>
                  <a:ext cx="23575" cy="5230400"/>
                </a:xfrm>
                <a:custGeom>
                  <a:rect b="b" l="l" r="r" t="t"/>
                  <a:pathLst>
                    <a:path extrusionOk="0" h="209216" w="943">
                      <a:moveTo>
                        <a:pt x="1" y="0"/>
                      </a:moveTo>
                      <a:lnTo>
                        <a:pt x="942" y="0"/>
                      </a:lnTo>
                      <a:lnTo>
                        <a:pt x="942"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31"/>
                <p:cNvSpPr/>
                <p:nvPr/>
              </p:nvSpPr>
              <p:spPr>
                <a:xfrm>
                  <a:off x="7337725" y="-87425"/>
                  <a:ext cx="23575" cy="5230400"/>
                </a:xfrm>
                <a:custGeom>
                  <a:rect b="b" l="l" r="r" t="t"/>
                  <a:pathLst>
                    <a:path extrusionOk="0" h="209216" w="943">
                      <a:moveTo>
                        <a:pt x="1" y="0"/>
                      </a:moveTo>
                      <a:lnTo>
                        <a:pt x="943" y="0"/>
                      </a:lnTo>
                      <a:lnTo>
                        <a:pt x="943"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31"/>
                <p:cNvSpPr/>
                <p:nvPr/>
              </p:nvSpPr>
              <p:spPr>
                <a:xfrm>
                  <a:off x="7102875" y="-87425"/>
                  <a:ext cx="23550" cy="5230400"/>
                </a:xfrm>
                <a:custGeom>
                  <a:rect b="b" l="l" r="r" t="t"/>
                  <a:pathLst>
                    <a:path extrusionOk="0" h="209216" w="942">
                      <a:moveTo>
                        <a:pt x="0" y="0"/>
                      </a:moveTo>
                      <a:lnTo>
                        <a:pt x="942" y="0"/>
                      </a:lnTo>
                      <a:lnTo>
                        <a:pt x="942"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31"/>
                <p:cNvSpPr/>
                <p:nvPr/>
              </p:nvSpPr>
              <p:spPr>
                <a:xfrm>
                  <a:off x="6868525" y="-87425"/>
                  <a:ext cx="23575" cy="5230400"/>
                </a:xfrm>
                <a:custGeom>
                  <a:rect b="b" l="l" r="r" t="t"/>
                  <a:pathLst>
                    <a:path extrusionOk="0" h="209216" w="943">
                      <a:moveTo>
                        <a:pt x="1" y="0"/>
                      </a:moveTo>
                      <a:lnTo>
                        <a:pt x="942" y="0"/>
                      </a:lnTo>
                      <a:lnTo>
                        <a:pt x="942"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31"/>
                <p:cNvSpPr/>
                <p:nvPr/>
              </p:nvSpPr>
              <p:spPr>
                <a:xfrm>
                  <a:off x="6634175" y="-87425"/>
                  <a:ext cx="23575" cy="5230400"/>
                </a:xfrm>
                <a:custGeom>
                  <a:rect b="b" l="l" r="r" t="t"/>
                  <a:pathLst>
                    <a:path extrusionOk="0" h="209216" w="943">
                      <a:moveTo>
                        <a:pt x="1" y="0"/>
                      </a:moveTo>
                      <a:lnTo>
                        <a:pt x="942" y="0"/>
                      </a:lnTo>
                      <a:lnTo>
                        <a:pt x="942"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6" name="Google Shape;2246;p31"/>
                <p:cNvSpPr/>
                <p:nvPr/>
              </p:nvSpPr>
              <p:spPr>
                <a:xfrm>
                  <a:off x="6399825" y="-87425"/>
                  <a:ext cx="23575" cy="5230400"/>
                </a:xfrm>
                <a:custGeom>
                  <a:rect b="b" l="l" r="r" t="t"/>
                  <a:pathLst>
                    <a:path extrusionOk="0" h="209216" w="943">
                      <a:moveTo>
                        <a:pt x="1" y="0"/>
                      </a:moveTo>
                      <a:lnTo>
                        <a:pt x="943" y="0"/>
                      </a:lnTo>
                      <a:lnTo>
                        <a:pt x="943"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 name="Google Shape;2247;p31"/>
                <p:cNvSpPr/>
                <p:nvPr/>
              </p:nvSpPr>
              <p:spPr>
                <a:xfrm>
                  <a:off x="6164975" y="-87425"/>
                  <a:ext cx="23550" cy="5230400"/>
                </a:xfrm>
                <a:custGeom>
                  <a:rect b="b" l="l" r="r" t="t"/>
                  <a:pathLst>
                    <a:path extrusionOk="0" h="209216" w="942">
                      <a:moveTo>
                        <a:pt x="0" y="0"/>
                      </a:moveTo>
                      <a:lnTo>
                        <a:pt x="942" y="0"/>
                      </a:lnTo>
                      <a:lnTo>
                        <a:pt x="942"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31"/>
                <p:cNvSpPr/>
                <p:nvPr/>
              </p:nvSpPr>
              <p:spPr>
                <a:xfrm>
                  <a:off x="5930625" y="-87425"/>
                  <a:ext cx="23575" cy="5230400"/>
                </a:xfrm>
                <a:custGeom>
                  <a:rect b="b" l="l" r="r" t="t"/>
                  <a:pathLst>
                    <a:path extrusionOk="0" h="209216" w="943">
                      <a:moveTo>
                        <a:pt x="0" y="0"/>
                      </a:moveTo>
                      <a:lnTo>
                        <a:pt x="942" y="0"/>
                      </a:lnTo>
                      <a:lnTo>
                        <a:pt x="942"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 name="Google Shape;2249;p31"/>
                <p:cNvSpPr/>
                <p:nvPr/>
              </p:nvSpPr>
              <p:spPr>
                <a:xfrm>
                  <a:off x="5696275" y="-87425"/>
                  <a:ext cx="23575" cy="5230400"/>
                </a:xfrm>
                <a:custGeom>
                  <a:rect b="b" l="l" r="r" t="t"/>
                  <a:pathLst>
                    <a:path extrusionOk="0" h="209216" w="943">
                      <a:moveTo>
                        <a:pt x="1" y="0"/>
                      </a:moveTo>
                      <a:lnTo>
                        <a:pt x="942" y="0"/>
                      </a:lnTo>
                      <a:lnTo>
                        <a:pt x="942"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31"/>
                <p:cNvSpPr/>
                <p:nvPr/>
              </p:nvSpPr>
              <p:spPr>
                <a:xfrm>
                  <a:off x="5461400" y="-87425"/>
                  <a:ext cx="23575" cy="5230400"/>
                </a:xfrm>
                <a:custGeom>
                  <a:rect b="b" l="l" r="r" t="t"/>
                  <a:pathLst>
                    <a:path extrusionOk="0" h="209216" w="943">
                      <a:moveTo>
                        <a:pt x="1" y="0"/>
                      </a:moveTo>
                      <a:lnTo>
                        <a:pt x="943" y="0"/>
                      </a:lnTo>
                      <a:lnTo>
                        <a:pt x="943"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1" name="Google Shape;2251;p31"/>
                <p:cNvSpPr/>
                <p:nvPr/>
              </p:nvSpPr>
              <p:spPr>
                <a:xfrm>
                  <a:off x="5227075" y="-87425"/>
                  <a:ext cx="23550" cy="5230400"/>
                </a:xfrm>
                <a:custGeom>
                  <a:rect b="b" l="l" r="r" t="t"/>
                  <a:pathLst>
                    <a:path extrusionOk="0" h="209216" w="942">
                      <a:moveTo>
                        <a:pt x="0" y="0"/>
                      </a:moveTo>
                      <a:lnTo>
                        <a:pt x="942" y="0"/>
                      </a:lnTo>
                      <a:lnTo>
                        <a:pt x="942"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 name="Google Shape;2252;p31"/>
                <p:cNvSpPr/>
                <p:nvPr/>
              </p:nvSpPr>
              <p:spPr>
                <a:xfrm>
                  <a:off x="8977100" y="-87425"/>
                  <a:ext cx="23050" cy="5230400"/>
                </a:xfrm>
                <a:custGeom>
                  <a:rect b="b" l="l" r="r" t="t"/>
                  <a:pathLst>
                    <a:path extrusionOk="0" h="209216" w="922">
                      <a:moveTo>
                        <a:pt x="1" y="0"/>
                      </a:moveTo>
                      <a:lnTo>
                        <a:pt x="921" y="0"/>
                      </a:lnTo>
                      <a:lnTo>
                        <a:pt x="921"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31"/>
                <p:cNvSpPr/>
                <p:nvPr/>
              </p:nvSpPr>
              <p:spPr>
                <a:xfrm>
                  <a:off x="8742750" y="-87425"/>
                  <a:ext cx="23050" cy="5230400"/>
                </a:xfrm>
                <a:custGeom>
                  <a:rect b="b" l="l" r="r" t="t"/>
                  <a:pathLst>
                    <a:path extrusionOk="0" h="209216" w="922">
                      <a:moveTo>
                        <a:pt x="1" y="0"/>
                      </a:moveTo>
                      <a:lnTo>
                        <a:pt x="921" y="0"/>
                      </a:lnTo>
                      <a:lnTo>
                        <a:pt x="921"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31"/>
                <p:cNvSpPr/>
                <p:nvPr/>
              </p:nvSpPr>
              <p:spPr>
                <a:xfrm>
                  <a:off x="8508925" y="-87425"/>
                  <a:ext cx="23050" cy="5230400"/>
                </a:xfrm>
                <a:custGeom>
                  <a:rect b="b" l="l" r="r" t="t"/>
                  <a:pathLst>
                    <a:path extrusionOk="0" h="209216" w="922">
                      <a:moveTo>
                        <a:pt x="1" y="0"/>
                      </a:moveTo>
                      <a:lnTo>
                        <a:pt x="922" y="0"/>
                      </a:lnTo>
                      <a:lnTo>
                        <a:pt x="922"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31"/>
                <p:cNvSpPr/>
                <p:nvPr/>
              </p:nvSpPr>
              <p:spPr>
                <a:xfrm>
                  <a:off x="8275650" y="-87425"/>
                  <a:ext cx="22500" cy="5230400"/>
                </a:xfrm>
                <a:custGeom>
                  <a:rect b="b" l="l" r="r" t="t"/>
                  <a:pathLst>
                    <a:path extrusionOk="0" h="209216" w="900">
                      <a:moveTo>
                        <a:pt x="0" y="0"/>
                      </a:moveTo>
                      <a:lnTo>
                        <a:pt x="900" y="0"/>
                      </a:lnTo>
                      <a:lnTo>
                        <a:pt x="900"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 name="Google Shape;2256;p31"/>
                <p:cNvSpPr/>
                <p:nvPr/>
              </p:nvSpPr>
              <p:spPr>
                <a:xfrm>
                  <a:off x="8041300" y="-87425"/>
                  <a:ext cx="23025" cy="5230400"/>
                </a:xfrm>
                <a:custGeom>
                  <a:rect b="b" l="l" r="r" t="t"/>
                  <a:pathLst>
                    <a:path extrusionOk="0" h="209216" w="921">
                      <a:moveTo>
                        <a:pt x="0" y="0"/>
                      </a:moveTo>
                      <a:lnTo>
                        <a:pt x="921" y="0"/>
                      </a:lnTo>
                      <a:lnTo>
                        <a:pt x="921"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 name="Google Shape;2257;p31"/>
                <p:cNvSpPr/>
                <p:nvPr/>
              </p:nvSpPr>
              <p:spPr>
                <a:xfrm>
                  <a:off x="4993250" y="-87425"/>
                  <a:ext cx="23025" cy="5230400"/>
                </a:xfrm>
                <a:custGeom>
                  <a:rect b="b" l="l" r="r" t="t"/>
                  <a:pathLst>
                    <a:path extrusionOk="0" h="209216" w="921">
                      <a:moveTo>
                        <a:pt x="0" y="0"/>
                      </a:moveTo>
                      <a:lnTo>
                        <a:pt x="921" y="0"/>
                      </a:lnTo>
                      <a:lnTo>
                        <a:pt x="921"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31"/>
                <p:cNvSpPr/>
                <p:nvPr/>
              </p:nvSpPr>
              <p:spPr>
                <a:xfrm>
                  <a:off x="4758900" y="-87425"/>
                  <a:ext cx="23050" cy="5230400"/>
                </a:xfrm>
                <a:custGeom>
                  <a:rect b="b" l="l" r="r" t="t"/>
                  <a:pathLst>
                    <a:path extrusionOk="0" h="209216" w="922">
                      <a:moveTo>
                        <a:pt x="1" y="0"/>
                      </a:moveTo>
                      <a:lnTo>
                        <a:pt x="921" y="0"/>
                      </a:lnTo>
                      <a:lnTo>
                        <a:pt x="921"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31"/>
                <p:cNvSpPr/>
                <p:nvPr/>
              </p:nvSpPr>
              <p:spPr>
                <a:xfrm>
                  <a:off x="4525075" y="-87425"/>
                  <a:ext cx="23050" cy="5230400"/>
                </a:xfrm>
                <a:custGeom>
                  <a:rect b="b" l="l" r="r" t="t"/>
                  <a:pathLst>
                    <a:path extrusionOk="0" h="209216" w="922">
                      <a:moveTo>
                        <a:pt x="1" y="0"/>
                      </a:moveTo>
                      <a:lnTo>
                        <a:pt x="921" y="0"/>
                      </a:lnTo>
                      <a:lnTo>
                        <a:pt x="921"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 name="Google Shape;2260;p31"/>
                <p:cNvSpPr/>
                <p:nvPr/>
              </p:nvSpPr>
              <p:spPr>
                <a:xfrm>
                  <a:off x="4291250" y="-87425"/>
                  <a:ext cx="23050" cy="5230400"/>
                </a:xfrm>
                <a:custGeom>
                  <a:rect b="b" l="l" r="r" t="t"/>
                  <a:pathLst>
                    <a:path extrusionOk="0" h="209216" w="922">
                      <a:moveTo>
                        <a:pt x="1" y="0"/>
                      </a:moveTo>
                      <a:lnTo>
                        <a:pt x="921" y="0"/>
                      </a:lnTo>
                      <a:lnTo>
                        <a:pt x="921"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1" name="Google Shape;2261;p31"/>
                <p:cNvSpPr/>
                <p:nvPr/>
              </p:nvSpPr>
              <p:spPr>
                <a:xfrm>
                  <a:off x="4057425" y="-87425"/>
                  <a:ext cx="23050" cy="5230400"/>
                </a:xfrm>
                <a:custGeom>
                  <a:rect b="b" l="l" r="r" t="t"/>
                  <a:pathLst>
                    <a:path extrusionOk="0" h="209216" w="922">
                      <a:moveTo>
                        <a:pt x="1" y="0"/>
                      </a:moveTo>
                      <a:lnTo>
                        <a:pt x="922" y="0"/>
                      </a:lnTo>
                      <a:lnTo>
                        <a:pt x="922"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62" name="Google Shape;2262;p31"/>
              <p:cNvGrpSpPr/>
              <p:nvPr/>
            </p:nvGrpSpPr>
            <p:grpSpPr>
              <a:xfrm>
                <a:off x="32023" y="-87425"/>
                <a:ext cx="3772550" cy="5230400"/>
                <a:chOff x="4993250" y="-87425"/>
                <a:chExt cx="3772550" cy="5230400"/>
              </a:xfrm>
            </p:grpSpPr>
            <p:sp>
              <p:nvSpPr>
                <p:cNvPr id="2263" name="Google Shape;2263;p31"/>
                <p:cNvSpPr/>
                <p:nvPr/>
              </p:nvSpPr>
              <p:spPr>
                <a:xfrm>
                  <a:off x="7806950" y="-87425"/>
                  <a:ext cx="23575" cy="5230400"/>
                </a:xfrm>
                <a:custGeom>
                  <a:rect b="b" l="l" r="r" t="t"/>
                  <a:pathLst>
                    <a:path extrusionOk="0" h="209216" w="943">
                      <a:moveTo>
                        <a:pt x="0" y="0"/>
                      </a:moveTo>
                      <a:lnTo>
                        <a:pt x="942" y="0"/>
                      </a:lnTo>
                      <a:lnTo>
                        <a:pt x="942"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 name="Google Shape;2264;p31"/>
                <p:cNvSpPr/>
                <p:nvPr/>
              </p:nvSpPr>
              <p:spPr>
                <a:xfrm>
                  <a:off x="7572075" y="-87425"/>
                  <a:ext cx="23575" cy="5230400"/>
                </a:xfrm>
                <a:custGeom>
                  <a:rect b="b" l="l" r="r" t="t"/>
                  <a:pathLst>
                    <a:path extrusionOk="0" h="209216" w="943">
                      <a:moveTo>
                        <a:pt x="1" y="0"/>
                      </a:moveTo>
                      <a:lnTo>
                        <a:pt x="942" y="0"/>
                      </a:lnTo>
                      <a:lnTo>
                        <a:pt x="942"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31"/>
                <p:cNvSpPr/>
                <p:nvPr/>
              </p:nvSpPr>
              <p:spPr>
                <a:xfrm>
                  <a:off x="7337725" y="-87425"/>
                  <a:ext cx="23575" cy="5230400"/>
                </a:xfrm>
                <a:custGeom>
                  <a:rect b="b" l="l" r="r" t="t"/>
                  <a:pathLst>
                    <a:path extrusionOk="0" h="209216" w="943">
                      <a:moveTo>
                        <a:pt x="1" y="0"/>
                      </a:moveTo>
                      <a:lnTo>
                        <a:pt x="943" y="0"/>
                      </a:lnTo>
                      <a:lnTo>
                        <a:pt x="943"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 name="Google Shape;2266;p31"/>
                <p:cNvSpPr/>
                <p:nvPr/>
              </p:nvSpPr>
              <p:spPr>
                <a:xfrm>
                  <a:off x="7102875" y="-87425"/>
                  <a:ext cx="23550" cy="5230400"/>
                </a:xfrm>
                <a:custGeom>
                  <a:rect b="b" l="l" r="r" t="t"/>
                  <a:pathLst>
                    <a:path extrusionOk="0" h="209216" w="942">
                      <a:moveTo>
                        <a:pt x="0" y="0"/>
                      </a:moveTo>
                      <a:lnTo>
                        <a:pt x="942" y="0"/>
                      </a:lnTo>
                      <a:lnTo>
                        <a:pt x="942"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7" name="Google Shape;2267;p31"/>
                <p:cNvSpPr/>
                <p:nvPr/>
              </p:nvSpPr>
              <p:spPr>
                <a:xfrm>
                  <a:off x="6868525" y="-87425"/>
                  <a:ext cx="23575" cy="5230400"/>
                </a:xfrm>
                <a:custGeom>
                  <a:rect b="b" l="l" r="r" t="t"/>
                  <a:pathLst>
                    <a:path extrusionOk="0" h="209216" w="943">
                      <a:moveTo>
                        <a:pt x="1" y="0"/>
                      </a:moveTo>
                      <a:lnTo>
                        <a:pt x="942" y="0"/>
                      </a:lnTo>
                      <a:lnTo>
                        <a:pt x="942"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8" name="Google Shape;2268;p31"/>
                <p:cNvSpPr/>
                <p:nvPr/>
              </p:nvSpPr>
              <p:spPr>
                <a:xfrm>
                  <a:off x="6634175" y="-87425"/>
                  <a:ext cx="23575" cy="5230400"/>
                </a:xfrm>
                <a:custGeom>
                  <a:rect b="b" l="l" r="r" t="t"/>
                  <a:pathLst>
                    <a:path extrusionOk="0" h="209216" w="943">
                      <a:moveTo>
                        <a:pt x="1" y="0"/>
                      </a:moveTo>
                      <a:lnTo>
                        <a:pt x="942" y="0"/>
                      </a:lnTo>
                      <a:lnTo>
                        <a:pt x="942"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9" name="Google Shape;2269;p31"/>
                <p:cNvSpPr/>
                <p:nvPr/>
              </p:nvSpPr>
              <p:spPr>
                <a:xfrm>
                  <a:off x="6399825" y="-87425"/>
                  <a:ext cx="23575" cy="5230400"/>
                </a:xfrm>
                <a:custGeom>
                  <a:rect b="b" l="l" r="r" t="t"/>
                  <a:pathLst>
                    <a:path extrusionOk="0" h="209216" w="943">
                      <a:moveTo>
                        <a:pt x="1" y="0"/>
                      </a:moveTo>
                      <a:lnTo>
                        <a:pt x="943" y="0"/>
                      </a:lnTo>
                      <a:lnTo>
                        <a:pt x="943"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0" name="Google Shape;2270;p31"/>
                <p:cNvSpPr/>
                <p:nvPr/>
              </p:nvSpPr>
              <p:spPr>
                <a:xfrm>
                  <a:off x="6164975" y="-87425"/>
                  <a:ext cx="23550" cy="5230400"/>
                </a:xfrm>
                <a:custGeom>
                  <a:rect b="b" l="l" r="r" t="t"/>
                  <a:pathLst>
                    <a:path extrusionOk="0" h="209216" w="942">
                      <a:moveTo>
                        <a:pt x="0" y="0"/>
                      </a:moveTo>
                      <a:lnTo>
                        <a:pt x="942" y="0"/>
                      </a:lnTo>
                      <a:lnTo>
                        <a:pt x="942"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 name="Google Shape;2271;p31"/>
                <p:cNvSpPr/>
                <p:nvPr/>
              </p:nvSpPr>
              <p:spPr>
                <a:xfrm>
                  <a:off x="5930625" y="-87425"/>
                  <a:ext cx="23575" cy="5230400"/>
                </a:xfrm>
                <a:custGeom>
                  <a:rect b="b" l="l" r="r" t="t"/>
                  <a:pathLst>
                    <a:path extrusionOk="0" h="209216" w="943">
                      <a:moveTo>
                        <a:pt x="0" y="0"/>
                      </a:moveTo>
                      <a:lnTo>
                        <a:pt x="942" y="0"/>
                      </a:lnTo>
                      <a:lnTo>
                        <a:pt x="942"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2" name="Google Shape;2272;p31"/>
                <p:cNvSpPr/>
                <p:nvPr/>
              </p:nvSpPr>
              <p:spPr>
                <a:xfrm>
                  <a:off x="5696275" y="-87425"/>
                  <a:ext cx="23575" cy="5230400"/>
                </a:xfrm>
                <a:custGeom>
                  <a:rect b="b" l="l" r="r" t="t"/>
                  <a:pathLst>
                    <a:path extrusionOk="0" h="209216" w="943">
                      <a:moveTo>
                        <a:pt x="1" y="0"/>
                      </a:moveTo>
                      <a:lnTo>
                        <a:pt x="942" y="0"/>
                      </a:lnTo>
                      <a:lnTo>
                        <a:pt x="942"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3" name="Google Shape;2273;p31"/>
                <p:cNvSpPr/>
                <p:nvPr/>
              </p:nvSpPr>
              <p:spPr>
                <a:xfrm>
                  <a:off x="5461400" y="-87425"/>
                  <a:ext cx="23575" cy="5230400"/>
                </a:xfrm>
                <a:custGeom>
                  <a:rect b="b" l="l" r="r" t="t"/>
                  <a:pathLst>
                    <a:path extrusionOk="0" h="209216" w="943">
                      <a:moveTo>
                        <a:pt x="1" y="0"/>
                      </a:moveTo>
                      <a:lnTo>
                        <a:pt x="943" y="0"/>
                      </a:lnTo>
                      <a:lnTo>
                        <a:pt x="943"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 name="Google Shape;2274;p31"/>
                <p:cNvSpPr/>
                <p:nvPr/>
              </p:nvSpPr>
              <p:spPr>
                <a:xfrm>
                  <a:off x="5227075" y="-87425"/>
                  <a:ext cx="23550" cy="5230400"/>
                </a:xfrm>
                <a:custGeom>
                  <a:rect b="b" l="l" r="r" t="t"/>
                  <a:pathLst>
                    <a:path extrusionOk="0" h="209216" w="942">
                      <a:moveTo>
                        <a:pt x="0" y="0"/>
                      </a:moveTo>
                      <a:lnTo>
                        <a:pt x="942" y="0"/>
                      </a:lnTo>
                      <a:lnTo>
                        <a:pt x="942"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5" name="Google Shape;2275;p31"/>
                <p:cNvSpPr/>
                <p:nvPr/>
              </p:nvSpPr>
              <p:spPr>
                <a:xfrm>
                  <a:off x="8742750" y="-87425"/>
                  <a:ext cx="23050" cy="5230400"/>
                </a:xfrm>
                <a:custGeom>
                  <a:rect b="b" l="l" r="r" t="t"/>
                  <a:pathLst>
                    <a:path extrusionOk="0" h="209216" w="922">
                      <a:moveTo>
                        <a:pt x="1" y="0"/>
                      </a:moveTo>
                      <a:lnTo>
                        <a:pt x="921" y="0"/>
                      </a:lnTo>
                      <a:lnTo>
                        <a:pt x="921"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6" name="Google Shape;2276;p31"/>
                <p:cNvSpPr/>
                <p:nvPr/>
              </p:nvSpPr>
              <p:spPr>
                <a:xfrm>
                  <a:off x="8508925" y="-87425"/>
                  <a:ext cx="23050" cy="5230400"/>
                </a:xfrm>
                <a:custGeom>
                  <a:rect b="b" l="l" r="r" t="t"/>
                  <a:pathLst>
                    <a:path extrusionOk="0" h="209216" w="922">
                      <a:moveTo>
                        <a:pt x="1" y="0"/>
                      </a:moveTo>
                      <a:lnTo>
                        <a:pt x="922" y="0"/>
                      </a:lnTo>
                      <a:lnTo>
                        <a:pt x="922"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 name="Google Shape;2277;p31"/>
                <p:cNvSpPr/>
                <p:nvPr/>
              </p:nvSpPr>
              <p:spPr>
                <a:xfrm>
                  <a:off x="8275650" y="-87425"/>
                  <a:ext cx="22500" cy="5230400"/>
                </a:xfrm>
                <a:custGeom>
                  <a:rect b="b" l="l" r="r" t="t"/>
                  <a:pathLst>
                    <a:path extrusionOk="0" h="209216" w="900">
                      <a:moveTo>
                        <a:pt x="0" y="0"/>
                      </a:moveTo>
                      <a:lnTo>
                        <a:pt x="900" y="0"/>
                      </a:lnTo>
                      <a:lnTo>
                        <a:pt x="900"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8" name="Google Shape;2278;p31"/>
                <p:cNvSpPr/>
                <p:nvPr/>
              </p:nvSpPr>
              <p:spPr>
                <a:xfrm>
                  <a:off x="8041300" y="-87425"/>
                  <a:ext cx="23025" cy="5230400"/>
                </a:xfrm>
                <a:custGeom>
                  <a:rect b="b" l="l" r="r" t="t"/>
                  <a:pathLst>
                    <a:path extrusionOk="0" h="209216" w="921">
                      <a:moveTo>
                        <a:pt x="0" y="0"/>
                      </a:moveTo>
                      <a:lnTo>
                        <a:pt x="921" y="0"/>
                      </a:lnTo>
                      <a:lnTo>
                        <a:pt x="921"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9" name="Google Shape;2279;p31"/>
                <p:cNvSpPr/>
                <p:nvPr/>
              </p:nvSpPr>
              <p:spPr>
                <a:xfrm>
                  <a:off x="4993250" y="-87425"/>
                  <a:ext cx="23025" cy="5230400"/>
                </a:xfrm>
                <a:custGeom>
                  <a:rect b="b" l="l" r="r" t="t"/>
                  <a:pathLst>
                    <a:path extrusionOk="0" h="209216" w="921">
                      <a:moveTo>
                        <a:pt x="0" y="0"/>
                      </a:moveTo>
                      <a:lnTo>
                        <a:pt x="921" y="0"/>
                      </a:lnTo>
                      <a:lnTo>
                        <a:pt x="921"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2280" name="Google Shape;2280;p31"/>
          <p:cNvSpPr txBox="1"/>
          <p:nvPr>
            <p:ph hasCustomPrompt="1" type="title"/>
          </p:nvPr>
        </p:nvSpPr>
        <p:spPr>
          <a:xfrm>
            <a:off x="2322600" y="1564800"/>
            <a:ext cx="44991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200"/>
              <a:buNone/>
              <a:defRPr b="1" sz="3600">
                <a:solidFill>
                  <a:schemeClr val="accent1"/>
                </a:solidFill>
              </a:defRPr>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2281" name="Google Shape;2281;p31"/>
          <p:cNvSpPr txBox="1"/>
          <p:nvPr>
            <p:ph idx="1" type="subTitle"/>
          </p:nvPr>
        </p:nvSpPr>
        <p:spPr>
          <a:xfrm>
            <a:off x="2322300" y="2129746"/>
            <a:ext cx="4499100" cy="4203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282" name="Google Shape;2282;p31"/>
          <p:cNvSpPr txBox="1"/>
          <p:nvPr>
            <p:ph hasCustomPrompt="1" idx="2" type="title"/>
          </p:nvPr>
        </p:nvSpPr>
        <p:spPr>
          <a:xfrm>
            <a:off x="2322600" y="3264099"/>
            <a:ext cx="44991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200"/>
              <a:buNone/>
              <a:defRPr b="1" sz="3600">
                <a:solidFill>
                  <a:schemeClr val="accent1"/>
                </a:solidFill>
              </a:defRPr>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2283" name="Google Shape;2283;p31"/>
          <p:cNvSpPr txBox="1"/>
          <p:nvPr>
            <p:ph idx="3" type="subTitle"/>
          </p:nvPr>
        </p:nvSpPr>
        <p:spPr>
          <a:xfrm>
            <a:off x="2322300" y="3832901"/>
            <a:ext cx="4499100" cy="4203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284" name="Google Shape;2284;p31"/>
          <p:cNvSpPr txBox="1"/>
          <p:nvPr>
            <p:ph idx="4" type="title"/>
          </p:nvPr>
        </p:nvSpPr>
        <p:spPr>
          <a:xfrm>
            <a:off x="720000" y="445025"/>
            <a:ext cx="7704000" cy="5727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3000"/>
              <a:buNone/>
              <a:defRPr sz="3600">
                <a:solidFill>
                  <a:schemeClr val="lt2"/>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1_1_1_1_1_1_2">
    <p:spTree>
      <p:nvGrpSpPr>
        <p:cNvPr id="2285" name="Shape 2285"/>
        <p:cNvGrpSpPr/>
        <p:nvPr/>
      </p:nvGrpSpPr>
      <p:grpSpPr>
        <a:xfrm>
          <a:off x="0" y="0"/>
          <a:ext cx="0" cy="0"/>
          <a:chOff x="0" y="0"/>
          <a:chExt cx="0" cy="0"/>
        </a:xfrm>
      </p:grpSpPr>
      <p:grpSp>
        <p:nvGrpSpPr>
          <p:cNvPr id="2286" name="Google Shape;2286;p32"/>
          <p:cNvGrpSpPr/>
          <p:nvPr/>
        </p:nvGrpSpPr>
        <p:grpSpPr>
          <a:xfrm>
            <a:off x="110650" y="3150630"/>
            <a:ext cx="1408200" cy="1418400"/>
            <a:chOff x="120225" y="808300"/>
            <a:chExt cx="1408200" cy="1418400"/>
          </a:xfrm>
        </p:grpSpPr>
        <p:sp>
          <p:nvSpPr>
            <p:cNvPr id="2287" name="Google Shape;2287;p32"/>
            <p:cNvSpPr/>
            <p:nvPr/>
          </p:nvSpPr>
          <p:spPr>
            <a:xfrm>
              <a:off x="120225" y="1285400"/>
              <a:ext cx="1408200" cy="4692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8" name="Google Shape;2288;p32"/>
            <p:cNvSpPr/>
            <p:nvPr/>
          </p:nvSpPr>
          <p:spPr>
            <a:xfrm>
              <a:off x="589050" y="808300"/>
              <a:ext cx="470100" cy="1418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9" name="Google Shape;2289;p32"/>
          <p:cNvGrpSpPr/>
          <p:nvPr/>
        </p:nvGrpSpPr>
        <p:grpSpPr>
          <a:xfrm>
            <a:off x="-350850" y="1049001"/>
            <a:ext cx="701700" cy="705900"/>
            <a:chOff x="6684000" y="3862500"/>
            <a:chExt cx="701700" cy="705900"/>
          </a:xfrm>
        </p:grpSpPr>
        <p:sp>
          <p:nvSpPr>
            <p:cNvPr id="2290" name="Google Shape;2290;p32"/>
            <p:cNvSpPr/>
            <p:nvPr/>
          </p:nvSpPr>
          <p:spPr>
            <a:xfrm>
              <a:off x="6684000" y="4098575"/>
              <a:ext cx="701700" cy="233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1" name="Google Shape;2291;p32"/>
            <p:cNvSpPr/>
            <p:nvPr/>
          </p:nvSpPr>
          <p:spPr>
            <a:xfrm>
              <a:off x="6918600" y="3862500"/>
              <a:ext cx="234600" cy="70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92" name="Google Shape;2292;p32"/>
          <p:cNvGrpSpPr/>
          <p:nvPr/>
        </p:nvGrpSpPr>
        <p:grpSpPr>
          <a:xfrm>
            <a:off x="7862425" y="-128300"/>
            <a:ext cx="701700" cy="705900"/>
            <a:chOff x="6684000" y="3862500"/>
            <a:chExt cx="701700" cy="705900"/>
          </a:xfrm>
        </p:grpSpPr>
        <p:sp>
          <p:nvSpPr>
            <p:cNvPr id="2293" name="Google Shape;2293;p32"/>
            <p:cNvSpPr/>
            <p:nvPr/>
          </p:nvSpPr>
          <p:spPr>
            <a:xfrm>
              <a:off x="6684000" y="4098575"/>
              <a:ext cx="701700" cy="233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4" name="Google Shape;2294;p32"/>
            <p:cNvSpPr/>
            <p:nvPr/>
          </p:nvSpPr>
          <p:spPr>
            <a:xfrm>
              <a:off x="6918600" y="3862500"/>
              <a:ext cx="234600" cy="70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95" name="Google Shape;2295;p32"/>
          <p:cNvGrpSpPr/>
          <p:nvPr/>
        </p:nvGrpSpPr>
        <p:grpSpPr>
          <a:xfrm>
            <a:off x="8325600" y="3381825"/>
            <a:ext cx="1408200" cy="1418400"/>
            <a:chOff x="120225" y="808300"/>
            <a:chExt cx="1408200" cy="1418400"/>
          </a:xfrm>
        </p:grpSpPr>
        <p:sp>
          <p:nvSpPr>
            <p:cNvPr id="2296" name="Google Shape;2296;p32"/>
            <p:cNvSpPr/>
            <p:nvPr/>
          </p:nvSpPr>
          <p:spPr>
            <a:xfrm>
              <a:off x="120225" y="1285400"/>
              <a:ext cx="1408200" cy="4692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7" name="Google Shape;2297;p32"/>
            <p:cNvSpPr/>
            <p:nvPr/>
          </p:nvSpPr>
          <p:spPr>
            <a:xfrm>
              <a:off x="589050" y="808300"/>
              <a:ext cx="470100" cy="1418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98" name="Google Shape;2298;p32"/>
          <p:cNvGrpSpPr/>
          <p:nvPr/>
        </p:nvGrpSpPr>
        <p:grpSpPr>
          <a:xfrm>
            <a:off x="8793150" y="1293175"/>
            <a:ext cx="701700" cy="705900"/>
            <a:chOff x="6684000" y="3862500"/>
            <a:chExt cx="701700" cy="705900"/>
          </a:xfrm>
        </p:grpSpPr>
        <p:sp>
          <p:nvSpPr>
            <p:cNvPr id="2299" name="Google Shape;2299;p32"/>
            <p:cNvSpPr/>
            <p:nvPr/>
          </p:nvSpPr>
          <p:spPr>
            <a:xfrm>
              <a:off x="6684000" y="4098575"/>
              <a:ext cx="701700" cy="233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0" name="Google Shape;2300;p32"/>
            <p:cNvSpPr/>
            <p:nvPr/>
          </p:nvSpPr>
          <p:spPr>
            <a:xfrm>
              <a:off x="6918600" y="3862500"/>
              <a:ext cx="234600" cy="70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01" name="Google Shape;2301;p32"/>
          <p:cNvGrpSpPr/>
          <p:nvPr/>
        </p:nvGrpSpPr>
        <p:grpSpPr>
          <a:xfrm>
            <a:off x="-92602" y="-87425"/>
            <a:ext cx="9236363" cy="5230400"/>
            <a:chOff x="-92602" y="-87425"/>
            <a:chExt cx="9236363" cy="5230400"/>
          </a:xfrm>
        </p:grpSpPr>
        <p:grpSp>
          <p:nvGrpSpPr>
            <p:cNvPr id="2302" name="Google Shape;2302;p32"/>
            <p:cNvGrpSpPr/>
            <p:nvPr/>
          </p:nvGrpSpPr>
          <p:grpSpPr>
            <a:xfrm>
              <a:off x="-92602" y="102654"/>
              <a:ext cx="9236363" cy="4942725"/>
              <a:chOff x="3913600" y="56400"/>
              <a:chExt cx="5230400" cy="4942725"/>
            </a:xfrm>
          </p:grpSpPr>
          <p:sp>
            <p:nvSpPr>
              <p:cNvPr id="2303" name="Google Shape;2303;p32"/>
              <p:cNvSpPr/>
              <p:nvPr/>
            </p:nvSpPr>
            <p:spPr>
              <a:xfrm>
                <a:off x="3913600" y="3805925"/>
                <a:ext cx="5230400" cy="23575"/>
              </a:xfrm>
              <a:custGeom>
                <a:rect b="b" l="l" r="r" t="t"/>
                <a:pathLst>
                  <a:path extrusionOk="0" h="943" w="209216">
                    <a:moveTo>
                      <a:pt x="0" y="0"/>
                    </a:moveTo>
                    <a:lnTo>
                      <a:pt x="209215" y="0"/>
                    </a:lnTo>
                    <a:lnTo>
                      <a:pt x="209215" y="942"/>
                    </a:lnTo>
                    <a:lnTo>
                      <a:pt x="0" y="942"/>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4" name="Google Shape;2304;p32"/>
              <p:cNvSpPr/>
              <p:nvPr/>
            </p:nvSpPr>
            <p:spPr>
              <a:xfrm>
                <a:off x="3913600" y="3571050"/>
                <a:ext cx="5230400" cy="23575"/>
              </a:xfrm>
              <a:custGeom>
                <a:rect b="b" l="l" r="r" t="t"/>
                <a:pathLst>
                  <a:path extrusionOk="0" h="943" w="209216">
                    <a:moveTo>
                      <a:pt x="0" y="1"/>
                    </a:moveTo>
                    <a:lnTo>
                      <a:pt x="209215" y="1"/>
                    </a:lnTo>
                    <a:lnTo>
                      <a:pt x="209215" y="942"/>
                    </a:lnTo>
                    <a:lnTo>
                      <a:pt x="0" y="942"/>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5" name="Google Shape;2305;p32"/>
              <p:cNvSpPr/>
              <p:nvPr/>
            </p:nvSpPr>
            <p:spPr>
              <a:xfrm>
                <a:off x="3913600" y="3336700"/>
                <a:ext cx="5230400" cy="23575"/>
              </a:xfrm>
              <a:custGeom>
                <a:rect b="b" l="l" r="r" t="t"/>
                <a:pathLst>
                  <a:path extrusionOk="0" h="943" w="209216">
                    <a:moveTo>
                      <a:pt x="0" y="1"/>
                    </a:moveTo>
                    <a:lnTo>
                      <a:pt x="209215" y="1"/>
                    </a:lnTo>
                    <a:lnTo>
                      <a:pt x="209215" y="943"/>
                    </a:lnTo>
                    <a:lnTo>
                      <a:pt x="0" y="943"/>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6" name="Google Shape;2306;p32"/>
              <p:cNvSpPr/>
              <p:nvPr/>
            </p:nvSpPr>
            <p:spPr>
              <a:xfrm>
                <a:off x="3913600" y="3101850"/>
                <a:ext cx="5230400" cy="23550"/>
              </a:xfrm>
              <a:custGeom>
                <a:rect b="b" l="l" r="r" t="t"/>
                <a:pathLst>
                  <a:path extrusionOk="0" h="942" w="209216">
                    <a:moveTo>
                      <a:pt x="0" y="0"/>
                    </a:moveTo>
                    <a:lnTo>
                      <a:pt x="209215" y="0"/>
                    </a:lnTo>
                    <a:lnTo>
                      <a:pt x="209215" y="942"/>
                    </a:lnTo>
                    <a:lnTo>
                      <a:pt x="0" y="942"/>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7" name="Google Shape;2307;p32"/>
              <p:cNvSpPr/>
              <p:nvPr/>
            </p:nvSpPr>
            <p:spPr>
              <a:xfrm>
                <a:off x="3913600" y="2867500"/>
                <a:ext cx="5230400" cy="23575"/>
              </a:xfrm>
              <a:custGeom>
                <a:rect b="b" l="l" r="r" t="t"/>
                <a:pathLst>
                  <a:path extrusionOk="0" h="943" w="209216">
                    <a:moveTo>
                      <a:pt x="0" y="1"/>
                    </a:moveTo>
                    <a:lnTo>
                      <a:pt x="209215" y="1"/>
                    </a:lnTo>
                    <a:lnTo>
                      <a:pt x="209215" y="942"/>
                    </a:lnTo>
                    <a:lnTo>
                      <a:pt x="0" y="942"/>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8" name="Google Shape;2308;p32"/>
              <p:cNvSpPr/>
              <p:nvPr/>
            </p:nvSpPr>
            <p:spPr>
              <a:xfrm>
                <a:off x="3913600" y="2633150"/>
                <a:ext cx="5230400" cy="23575"/>
              </a:xfrm>
              <a:custGeom>
                <a:rect b="b" l="l" r="r" t="t"/>
                <a:pathLst>
                  <a:path extrusionOk="0" h="943" w="209216">
                    <a:moveTo>
                      <a:pt x="0" y="1"/>
                    </a:moveTo>
                    <a:lnTo>
                      <a:pt x="209215" y="1"/>
                    </a:lnTo>
                    <a:lnTo>
                      <a:pt x="209215" y="942"/>
                    </a:lnTo>
                    <a:lnTo>
                      <a:pt x="0" y="942"/>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9" name="Google Shape;2309;p32"/>
              <p:cNvSpPr/>
              <p:nvPr/>
            </p:nvSpPr>
            <p:spPr>
              <a:xfrm>
                <a:off x="3913600" y="2398800"/>
                <a:ext cx="5230400" cy="23575"/>
              </a:xfrm>
              <a:custGeom>
                <a:rect b="b" l="l" r="r" t="t"/>
                <a:pathLst>
                  <a:path extrusionOk="0" h="943" w="209216">
                    <a:moveTo>
                      <a:pt x="0" y="1"/>
                    </a:moveTo>
                    <a:lnTo>
                      <a:pt x="209215" y="1"/>
                    </a:lnTo>
                    <a:lnTo>
                      <a:pt x="209215" y="943"/>
                    </a:lnTo>
                    <a:lnTo>
                      <a:pt x="0" y="943"/>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0" name="Google Shape;2310;p32"/>
              <p:cNvSpPr/>
              <p:nvPr/>
            </p:nvSpPr>
            <p:spPr>
              <a:xfrm>
                <a:off x="3913600" y="2163950"/>
                <a:ext cx="5230400" cy="23550"/>
              </a:xfrm>
              <a:custGeom>
                <a:rect b="b" l="l" r="r" t="t"/>
                <a:pathLst>
                  <a:path extrusionOk="0" h="942" w="209216">
                    <a:moveTo>
                      <a:pt x="0" y="0"/>
                    </a:moveTo>
                    <a:lnTo>
                      <a:pt x="209215" y="0"/>
                    </a:lnTo>
                    <a:lnTo>
                      <a:pt x="209215" y="942"/>
                    </a:lnTo>
                    <a:lnTo>
                      <a:pt x="0" y="942"/>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1" name="Google Shape;2311;p32"/>
              <p:cNvSpPr/>
              <p:nvPr/>
            </p:nvSpPr>
            <p:spPr>
              <a:xfrm>
                <a:off x="3913600" y="1929600"/>
                <a:ext cx="5230400" cy="23575"/>
              </a:xfrm>
              <a:custGeom>
                <a:rect b="b" l="l" r="r" t="t"/>
                <a:pathLst>
                  <a:path extrusionOk="0" h="943" w="209216">
                    <a:moveTo>
                      <a:pt x="0" y="0"/>
                    </a:moveTo>
                    <a:lnTo>
                      <a:pt x="209215" y="0"/>
                    </a:lnTo>
                    <a:lnTo>
                      <a:pt x="209215" y="942"/>
                    </a:lnTo>
                    <a:lnTo>
                      <a:pt x="0" y="942"/>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2" name="Google Shape;2312;p32"/>
              <p:cNvSpPr/>
              <p:nvPr/>
            </p:nvSpPr>
            <p:spPr>
              <a:xfrm>
                <a:off x="3913600" y="1695250"/>
                <a:ext cx="5230400" cy="23575"/>
              </a:xfrm>
              <a:custGeom>
                <a:rect b="b" l="l" r="r" t="t"/>
                <a:pathLst>
                  <a:path extrusionOk="0" h="943" w="209216">
                    <a:moveTo>
                      <a:pt x="0" y="1"/>
                    </a:moveTo>
                    <a:lnTo>
                      <a:pt x="209215" y="1"/>
                    </a:lnTo>
                    <a:lnTo>
                      <a:pt x="209215" y="942"/>
                    </a:lnTo>
                    <a:lnTo>
                      <a:pt x="0" y="942"/>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3" name="Google Shape;2313;p32"/>
              <p:cNvSpPr/>
              <p:nvPr/>
            </p:nvSpPr>
            <p:spPr>
              <a:xfrm>
                <a:off x="3913600" y="1460375"/>
                <a:ext cx="5230400" cy="23575"/>
              </a:xfrm>
              <a:custGeom>
                <a:rect b="b" l="l" r="r" t="t"/>
                <a:pathLst>
                  <a:path extrusionOk="0" h="943" w="209216">
                    <a:moveTo>
                      <a:pt x="0" y="1"/>
                    </a:moveTo>
                    <a:lnTo>
                      <a:pt x="209215" y="1"/>
                    </a:lnTo>
                    <a:lnTo>
                      <a:pt x="209215" y="943"/>
                    </a:lnTo>
                    <a:lnTo>
                      <a:pt x="0" y="943"/>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4" name="Google Shape;2314;p32"/>
              <p:cNvSpPr/>
              <p:nvPr/>
            </p:nvSpPr>
            <p:spPr>
              <a:xfrm>
                <a:off x="3913600" y="1226050"/>
                <a:ext cx="5230400" cy="23550"/>
              </a:xfrm>
              <a:custGeom>
                <a:rect b="b" l="l" r="r" t="t"/>
                <a:pathLst>
                  <a:path extrusionOk="0" h="942" w="209216">
                    <a:moveTo>
                      <a:pt x="0" y="0"/>
                    </a:moveTo>
                    <a:lnTo>
                      <a:pt x="209215" y="0"/>
                    </a:lnTo>
                    <a:lnTo>
                      <a:pt x="209215" y="942"/>
                    </a:lnTo>
                    <a:lnTo>
                      <a:pt x="0" y="942"/>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5" name="Google Shape;2315;p32"/>
              <p:cNvSpPr/>
              <p:nvPr/>
            </p:nvSpPr>
            <p:spPr>
              <a:xfrm>
                <a:off x="3913600" y="4976075"/>
                <a:ext cx="5230400" cy="23050"/>
              </a:xfrm>
              <a:custGeom>
                <a:rect b="b" l="l" r="r" t="t"/>
                <a:pathLst>
                  <a:path extrusionOk="0" h="922" w="209216">
                    <a:moveTo>
                      <a:pt x="0" y="1"/>
                    </a:moveTo>
                    <a:lnTo>
                      <a:pt x="209215" y="1"/>
                    </a:lnTo>
                    <a:lnTo>
                      <a:pt x="209215" y="921"/>
                    </a:lnTo>
                    <a:lnTo>
                      <a:pt x="0" y="92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6" name="Google Shape;2316;p32"/>
              <p:cNvSpPr/>
              <p:nvPr/>
            </p:nvSpPr>
            <p:spPr>
              <a:xfrm>
                <a:off x="3913600" y="4741725"/>
                <a:ext cx="5230400" cy="23050"/>
              </a:xfrm>
              <a:custGeom>
                <a:rect b="b" l="l" r="r" t="t"/>
                <a:pathLst>
                  <a:path extrusionOk="0" h="922" w="209216">
                    <a:moveTo>
                      <a:pt x="0" y="1"/>
                    </a:moveTo>
                    <a:lnTo>
                      <a:pt x="209215" y="1"/>
                    </a:lnTo>
                    <a:lnTo>
                      <a:pt x="209215" y="921"/>
                    </a:lnTo>
                    <a:lnTo>
                      <a:pt x="0" y="92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7" name="Google Shape;2317;p32"/>
              <p:cNvSpPr/>
              <p:nvPr/>
            </p:nvSpPr>
            <p:spPr>
              <a:xfrm>
                <a:off x="3913600" y="4507900"/>
                <a:ext cx="5230400" cy="23050"/>
              </a:xfrm>
              <a:custGeom>
                <a:rect b="b" l="l" r="r" t="t"/>
                <a:pathLst>
                  <a:path extrusionOk="0" h="922" w="209216">
                    <a:moveTo>
                      <a:pt x="0" y="1"/>
                    </a:moveTo>
                    <a:lnTo>
                      <a:pt x="209215" y="1"/>
                    </a:lnTo>
                    <a:lnTo>
                      <a:pt x="209215" y="922"/>
                    </a:lnTo>
                    <a:lnTo>
                      <a:pt x="0" y="922"/>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8" name="Google Shape;2318;p32"/>
              <p:cNvSpPr/>
              <p:nvPr/>
            </p:nvSpPr>
            <p:spPr>
              <a:xfrm>
                <a:off x="3913600" y="4274625"/>
                <a:ext cx="5230400" cy="22500"/>
              </a:xfrm>
              <a:custGeom>
                <a:rect b="b" l="l" r="r" t="t"/>
                <a:pathLst>
                  <a:path extrusionOk="0" h="900" w="209216">
                    <a:moveTo>
                      <a:pt x="0" y="0"/>
                    </a:moveTo>
                    <a:lnTo>
                      <a:pt x="209215" y="0"/>
                    </a:lnTo>
                    <a:lnTo>
                      <a:pt x="209215" y="900"/>
                    </a:lnTo>
                    <a:lnTo>
                      <a:pt x="0" y="90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9" name="Google Shape;2319;p32"/>
              <p:cNvSpPr/>
              <p:nvPr/>
            </p:nvSpPr>
            <p:spPr>
              <a:xfrm>
                <a:off x="3913600" y="4040275"/>
                <a:ext cx="5230400" cy="23025"/>
              </a:xfrm>
              <a:custGeom>
                <a:rect b="b" l="l" r="r" t="t"/>
                <a:pathLst>
                  <a:path extrusionOk="0" h="921" w="209216">
                    <a:moveTo>
                      <a:pt x="0" y="0"/>
                    </a:moveTo>
                    <a:lnTo>
                      <a:pt x="209215" y="0"/>
                    </a:lnTo>
                    <a:lnTo>
                      <a:pt x="209215" y="921"/>
                    </a:lnTo>
                    <a:lnTo>
                      <a:pt x="0" y="92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0" name="Google Shape;2320;p32"/>
              <p:cNvSpPr/>
              <p:nvPr/>
            </p:nvSpPr>
            <p:spPr>
              <a:xfrm>
                <a:off x="3913600" y="992225"/>
                <a:ext cx="5230400" cy="23025"/>
              </a:xfrm>
              <a:custGeom>
                <a:rect b="b" l="l" r="r" t="t"/>
                <a:pathLst>
                  <a:path extrusionOk="0" h="921" w="209216">
                    <a:moveTo>
                      <a:pt x="0" y="0"/>
                    </a:moveTo>
                    <a:lnTo>
                      <a:pt x="209215" y="0"/>
                    </a:lnTo>
                    <a:lnTo>
                      <a:pt x="209215" y="921"/>
                    </a:lnTo>
                    <a:lnTo>
                      <a:pt x="0" y="92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1" name="Google Shape;2321;p32"/>
              <p:cNvSpPr/>
              <p:nvPr/>
            </p:nvSpPr>
            <p:spPr>
              <a:xfrm>
                <a:off x="3913600" y="757875"/>
                <a:ext cx="5230400" cy="23050"/>
              </a:xfrm>
              <a:custGeom>
                <a:rect b="b" l="l" r="r" t="t"/>
                <a:pathLst>
                  <a:path extrusionOk="0" h="922" w="209216">
                    <a:moveTo>
                      <a:pt x="0" y="1"/>
                    </a:moveTo>
                    <a:lnTo>
                      <a:pt x="209215" y="1"/>
                    </a:lnTo>
                    <a:lnTo>
                      <a:pt x="209215" y="921"/>
                    </a:lnTo>
                    <a:lnTo>
                      <a:pt x="0" y="92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2" name="Google Shape;2322;p32"/>
              <p:cNvSpPr/>
              <p:nvPr/>
            </p:nvSpPr>
            <p:spPr>
              <a:xfrm>
                <a:off x="3913600" y="524050"/>
                <a:ext cx="5230400" cy="23050"/>
              </a:xfrm>
              <a:custGeom>
                <a:rect b="b" l="l" r="r" t="t"/>
                <a:pathLst>
                  <a:path extrusionOk="0" h="922" w="209216">
                    <a:moveTo>
                      <a:pt x="0" y="1"/>
                    </a:moveTo>
                    <a:lnTo>
                      <a:pt x="209215" y="1"/>
                    </a:lnTo>
                    <a:lnTo>
                      <a:pt x="209215" y="921"/>
                    </a:lnTo>
                    <a:lnTo>
                      <a:pt x="0" y="92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3" name="Google Shape;2323;p32"/>
              <p:cNvSpPr/>
              <p:nvPr/>
            </p:nvSpPr>
            <p:spPr>
              <a:xfrm>
                <a:off x="3913600" y="290225"/>
                <a:ext cx="5230400" cy="23050"/>
              </a:xfrm>
              <a:custGeom>
                <a:rect b="b" l="l" r="r" t="t"/>
                <a:pathLst>
                  <a:path extrusionOk="0" h="922" w="209216">
                    <a:moveTo>
                      <a:pt x="0" y="1"/>
                    </a:moveTo>
                    <a:lnTo>
                      <a:pt x="209215" y="1"/>
                    </a:lnTo>
                    <a:lnTo>
                      <a:pt x="209215" y="921"/>
                    </a:lnTo>
                    <a:lnTo>
                      <a:pt x="0" y="92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4" name="Google Shape;2324;p32"/>
              <p:cNvSpPr/>
              <p:nvPr/>
            </p:nvSpPr>
            <p:spPr>
              <a:xfrm>
                <a:off x="3913600" y="56400"/>
                <a:ext cx="5230400" cy="23050"/>
              </a:xfrm>
              <a:custGeom>
                <a:rect b="b" l="l" r="r" t="t"/>
                <a:pathLst>
                  <a:path extrusionOk="0" h="922" w="209216">
                    <a:moveTo>
                      <a:pt x="0" y="1"/>
                    </a:moveTo>
                    <a:lnTo>
                      <a:pt x="209215" y="1"/>
                    </a:lnTo>
                    <a:lnTo>
                      <a:pt x="209215" y="922"/>
                    </a:lnTo>
                    <a:lnTo>
                      <a:pt x="0" y="922"/>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25" name="Google Shape;2325;p32"/>
            <p:cNvGrpSpPr/>
            <p:nvPr/>
          </p:nvGrpSpPr>
          <p:grpSpPr>
            <a:xfrm>
              <a:off x="108223" y="-87425"/>
              <a:ext cx="8931123" cy="5230400"/>
              <a:chOff x="32023" y="-87425"/>
              <a:chExt cx="8931123" cy="5230400"/>
            </a:xfrm>
          </p:grpSpPr>
          <p:grpSp>
            <p:nvGrpSpPr>
              <p:cNvPr id="2326" name="Google Shape;2326;p32"/>
              <p:cNvGrpSpPr/>
              <p:nvPr/>
            </p:nvGrpSpPr>
            <p:grpSpPr>
              <a:xfrm>
                <a:off x="4020421" y="-87425"/>
                <a:ext cx="4942725" cy="5230400"/>
                <a:chOff x="4057425" y="-87425"/>
                <a:chExt cx="4942725" cy="5230400"/>
              </a:xfrm>
            </p:grpSpPr>
            <p:sp>
              <p:nvSpPr>
                <p:cNvPr id="2327" name="Google Shape;2327;p32"/>
                <p:cNvSpPr/>
                <p:nvPr/>
              </p:nvSpPr>
              <p:spPr>
                <a:xfrm>
                  <a:off x="7806950" y="-87425"/>
                  <a:ext cx="23575" cy="5230400"/>
                </a:xfrm>
                <a:custGeom>
                  <a:rect b="b" l="l" r="r" t="t"/>
                  <a:pathLst>
                    <a:path extrusionOk="0" h="209216" w="943">
                      <a:moveTo>
                        <a:pt x="0" y="0"/>
                      </a:moveTo>
                      <a:lnTo>
                        <a:pt x="942" y="0"/>
                      </a:lnTo>
                      <a:lnTo>
                        <a:pt x="942"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8" name="Google Shape;2328;p32"/>
                <p:cNvSpPr/>
                <p:nvPr/>
              </p:nvSpPr>
              <p:spPr>
                <a:xfrm>
                  <a:off x="7572075" y="-87425"/>
                  <a:ext cx="23575" cy="5230400"/>
                </a:xfrm>
                <a:custGeom>
                  <a:rect b="b" l="l" r="r" t="t"/>
                  <a:pathLst>
                    <a:path extrusionOk="0" h="209216" w="943">
                      <a:moveTo>
                        <a:pt x="1" y="0"/>
                      </a:moveTo>
                      <a:lnTo>
                        <a:pt x="942" y="0"/>
                      </a:lnTo>
                      <a:lnTo>
                        <a:pt x="942"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9" name="Google Shape;2329;p32"/>
                <p:cNvSpPr/>
                <p:nvPr/>
              </p:nvSpPr>
              <p:spPr>
                <a:xfrm>
                  <a:off x="7337725" y="-87425"/>
                  <a:ext cx="23575" cy="5230400"/>
                </a:xfrm>
                <a:custGeom>
                  <a:rect b="b" l="l" r="r" t="t"/>
                  <a:pathLst>
                    <a:path extrusionOk="0" h="209216" w="943">
                      <a:moveTo>
                        <a:pt x="1" y="0"/>
                      </a:moveTo>
                      <a:lnTo>
                        <a:pt x="943" y="0"/>
                      </a:lnTo>
                      <a:lnTo>
                        <a:pt x="943"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0" name="Google Shape;2330;p32"/>
                <p:cNvSpPr/>
                <p:nvPr/>
              </p:nvSpPr>
              <p:spPr>
                <a:xfrm>
                  <a:off x="7102875" y="-87425"/>
                  <a:ext cx="23550" cy="5230400"/>
                </a:xfrm>
                <a:custGeom>
                  <a:rect b="b" l="l" r="r" t="t"/>
                  <a:pathLst>
                    <a:path extrusionOk="0" h="209216" w="942">
                      <a:moveTo>
                        <a:pt x="0" y="0"/>
                      </a:moveTo>
                      <a:lnTo>
                        <a:pt x="942" y="0"/>
                      </a:lnTo>
                      <a:lnTo>
                        <a:pt x="942"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1" name="Google Shape;2331;p32"/>
                <p:cNvSpPr/>
                <p:nvPr/>
              </p:nvSpPr>
              <p:spPr>
                <a:xfrm>
                  <a:off x="6868525" y="-87425"/>
                  <a:ext cx="23575" cy="5230400"/>
                </a:xfrm>
                <a:custGeom>
                  <a:rect b="b" l="l" r="r" t="t"/>
                  <a:pathLst>
                    <a:path extrusionOk="0" h="209216" w="943">
                      <a:moveTo>
                        <a:pt x="1" y="0"/>
                      </a:moveTo>
                      <a:lnTo>
                        <a:pt x="942" y="0"/>
                      </a:lnTo>
                      <a:lnTo>
                        <a:pt x="942"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2" name="Google Shape;2332;p32"/>
                <p:cNvSpPr/>
                <p:nvPr/>
              </p:nvSpPr>
              <p:spPr>
                <a:xfrm>
                  <a:off x="6634175" y="-87425"/>
                  <a:ext cx="23575" cy="5230400"/>
                </a:xfrm>
                <a:custGeom>
                  <a:rect b="b" l="l" r="r" t="t"/>
                  <a:pathLst>
                    <a:path extrusionOk="0" h="209216" w="943">
                      <a:moveTo>
                        <a:pt x="1" y="0"/>
                      </a:moveTo>
                      <a:lnTo>
                        <a:pt x="942" y="0"/>
                      </a:lnTo>
                      <a:lnTo>
                        <a:pt x="942"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3" name="Google Shape;2333;p32"/>
                <p:cNvSpPr/>
                <p:nvPr/>
              </p:nvSpPr>
              <p:spPr>
                <a:xfrm>
                  <a:off x="6399825" y="-87425"/>
                  <a:ext cx="23575" cy="5230400"/>
                </a:xfrm>
                <a:custGeom>
                  <a:rect b="b" l="l" r="r" t="t"/>
                  <a:pathLst>
                    <a:path extrusionOk="0" h="209216" w="943">
                      <a:moveTo>
                        <a:pt x="1" y="0"/>
                      </a:moveTo>
                      <a:lnTo>
                        <a:pt x="943" y="0"/>
                      </a:lnTo>
                      <a:lnTo>
                        <a:pt x="943"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4" name="Google Shape;2334;p32"/>
                <p:cNvSpPr/>
                <p:nvPr/>
              </p:nvSpPr>
              <p:spPr>
                <a:xfrm>
                  <a:off x="6164975" y="-87425"/>
                  <a:ext cx="23550" cy="5230400"/>
                </a:xfrm>
                <a:custGeom>
                  <a:rect b="b" l="l" r="r" t="t"/>
                  <a:pathLst>
                    <a:path extrusionOk="0" h="209216" w="942">
                      <a:moveTo>
                        <a:pt x="0" y="0"/>
                      </a:moveTo>
                      <a:lnTo>
                        <a:pt x="942" y="0"/>
                      </a:lnTo>
                      <a:lnTo>
                        <a:pt x="942"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5" name="Google Shape;2335;p32"/>
                <p:cNvSpPr/>
                <p:nvPr/>
              </p:nvSpPr>
              <p:spPr>
                <a:xfrm>
                  <a:off x="5930625" y="-87425"/>
                  <a:ext cx="23575" cy="5230400"/>
                </a:xfrm>
                <a:custGeom>
                  <a:rect b="b" l="l" r="r" t="t"/>
                  <a:pathLst>
                    <a:path extrusionOk="0" h="209216" w="943">
                      <a:moveTo>
                        <a:pt x="0" y="0"/>
                      </a:moveTo>
                      <a:lnTo>
                        <a:pt x="942" y="0"/>
                      </a:lnTo>
                      <a:lnTo>
                        <a:pt x="942"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6" name="Google Shape;2336;p32"/>
                <p:cNvSpPr/>
                <p:nvPr/>
              </p:nvSpPr>
              <p:spPr>
                <a:xfrm>
                  <a:off x="5696275" y="-87425"/>
                  <a:ext cx="23575" cy="5230400"/>
                </a:xfrm>
                <a:custGeom>
                  <a:rect b="b" l="l" r="r" t="t"/>
                  <a:pathLst>
                    <a:path extrusionOk="0" h="209216" w="943">
                      <a:moveTo>
                        <a:pt x="1" y="0"/>
                      </a:moveTo>
                      <a:lnTo>
                        <a:pt x="942" y="0"/>
                      </a:lnTo>
                      <a:lnTo>
                        <a:pt x="942"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7" name="Google Shape;2337;p32"/>
                <p:cNvSpPr/>
                <p:nvPr/>
              </p:nvSpPr>
              <p:spPr>
                <a:xfrm>
                  <a:off x="5461400" y="-87425"/>
                  <a:ext cx="23575" cy="5230400"/>
                </a:xfrm>
                <a:custGeom>
                  <a:rect b="b" l="l" r="r" t="t"/>
                  <a:pathLst>
                    <a:path extrusionOk="0" h="209216" w="943">
                      <a:moveTo>
                        <a:pt x="1" y="0"/>
                      </a:moveTo>
                      <a:lnTo>
                        <a:pt x="943" y="0"/>
                      </a:lnTo>
                      <a:lnTo>
                        <a:pt x="943"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8" name="Google Shape;2338;p32"/>
                <p:cNvSpPr/>
                <p:nvPr/>
              </p:nvSpPr>
              <p:spPr>
                <a:xfrm>
                  <a:off x="5227075" y="-87425"/>
                  <a:ext cx="23550" cy="5230400"/>
                </a:xfrm>
                <a:custGeom>
                  <a:rect b="b" l="l" r="r" t="t"/>
                  <a:pathLst>
                    <a:path extrusionOk="0" h="209216" w="942">
                      <a:moveTo>
                        <a:pt x="0" y="0"/>
                      </a:moveTo>
                      <a:lnTo>
                        <a:pt x="942" y="0"/>
                      </a:lnTo>
                      <a:lnTo>
                        <a:pt x="942"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9" name="Google Shape;2339;p32"/>
                <p:cNvSpPr/>
                <p:nvPr/>
              </p:nvSpPr>
              <p:spPr>
                <a:xfrm>
                  <a:off x="8977100" y="-87425"/>
                  <a:ext cx="23050" cy="5230400"/>
                </a:xfrm>
                <a:custGeom>
                  <a:rect b="b" l="l" r="r" t="t"/>
                  <a:pathLst>
                    <a:path extrusionOk="0" h="209216" w="922">
                      <a:moveTo>
                        <a:pt x="1" y="0"/>
                      </a:moveTo>
                      <a:lnTo>
                        <a:pt x="921" y="0"/>
                      </a:lnTo>
                      <a:lnTo>
                        <a:pt x="921"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0" name="Google Shape;2340;p32"/>
                <p:cNvSpPr/>
                <p:nvPr/>
              </p:nvSpPr>
              <p:spPr>
                <a:xfrm>
                  <a:off x="8742750" y="-87425"/>
                  <a:ext cx="23050" cy="5230400"/>
                </a:xfrm>
                <a:custGeom>
                  <a:rect b="b" l="l" r="r" t="t"/>
                  <a:pathLst>
                    <a:path extrusionOk="0" h="209216" w="922">
                      <a:moveTo>
                        <a:pt x="1" y="0"/>
                      </a:moveTo>
                      <a:lnTo>
                        <a:pt x="921" y="0"/>
                      </a:lnTo>
                      <a:lnTo>
                        <a:pt x="921"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1" name="Google Shape;2341;p32"/>
                <p:cNvSpPr/>
                <p:nvPr/>
              </p:nvSpPr>
              <p:spPr>
                <a:xfrm>
                  <a:off x="8508925" y="-87425"/>
                  <a:ext cx="23050" cy="5230400"/>
                </a:xfrm>
                <a:custGeom>
                  <a:rect b="b" l="l" r="r" t="t"/>
                  <a:pathLst>
                    <a:path extrusionOk="0" h="209216" w="922">
                      <a:moveTo>
                        <a:pt x="1" y="0"/>
                      </a:moveTo>
                      <a:lnTo>
                        <a:pt x="922" y="0"/>
                      </a:lnTo>
                      <a:lnTo>
                        <a:pt x="922"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2" name="Google Shape;2342;p32"/>
                <p:cNvSpPr/>
                <p:nvPr/>
              </p:nvSpPr>
              <p:spPr>
                <a:xfrm>
                  <a:off x="8275650" y="-87425"/>
                  <a:ext cx="22500" cy="5230400"/>
                </a:xfrm>
                <a:custGeom>
                  <a:rect b="b" l="l" r="r" t="t"/>
                  <a:pathLst>
                    <a:path extrusionOk="0" h="209216" w="900">
                      <a:moveTo>
                        <a:pt x="0" y="0"/>
                      </a:moveTo>
                      <a:lnTo>
                        <a:pt x="900" y="0"/>
                      </a:lnTo>
                      <a:lnTo>
                        <a:pt x="900"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3" name="Google Shape;2343;p32"/>
                <p:cNvSpPr/>
                <p:nvPr/>
              </p:nvSpPr>
              <p:spPr>
                <a:xfrm>
                  <a:off x="8041300" y="-87425"/>
                  <a:ext cx="23025" cy="5230400"/>
                </a:xfrm>
                <a:custGeom>
                  <a:rect b="b" l="l" r="r" t="t"/>
                  <a:pathLst>
                    <a:path extrusionOk="0" h="209216" w="921">
                      <a:moveTo>
                        <a:pt x="0" y="0"/>
                      </a:moveTo>
                      <a:lnTo>
                        <a:pt x="921" y="0"/>
                      </a:lnTo>
                      <a:lnTo>
                        <a:pt x="921"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4" name="Google Shape;2344;p32"/>
                <p:cNvSpPr/>
                <p:nvPr/>
              </p:nvSpPr>
              <p:spPr>
                <a:xfrm>
                  <a:off x="4993250" y="-87425"/>
                  <a:ext cx="23025" cy="5230400"/>
                </a:xfrm>
                <a:custGeom>
                  <a:rect b="b" l="l" r="r" t="t"/>
                  <a:pathLst>
                    <a:path extrusionOk="0" h="209216" w="921">
                      <a:moveTo>
                        <a:pt x="0" y="0"/>
                      </a:moveTo>
                      <a:lnTo>
                        <a:pt x="921" y="0"/>
                      </a:lnTo>
                      <a:lnTo>
                        <a:pt x="921"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5" name="Google Shape;2345;p32"/>
                <p:cNvSpPr/>
                <p:nvPr/>
              </p:nvSpPr>
              <p:spPr>
                <a:xfrm>
                  <a:off x="4758900" y="-87425"/>
                  <a:ext cx="23050" cy="5230400"/>
                </a:xfrm>
                <a:custGeom>
                  <a:rect b="b" l="l" r="r" t="t"/>
                  <a:pathLst>
                    <a:path extrusionOk="0" h="209216" w="922">
                      <a:moveTo>
                        <a:pt x="1" y="0"/>
                      </a:moveTo>
                      <a:lnTo>
                        <a:pt x="921" y="0"/>
                      </a:lnTo>
                      <a:lnTo>
                        <a:pt x="921"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6" name="Google Shape;2346;p32"/>
                <p:cNvSpPr/>
                <p:nvPr/>
              </p:nvSpPr>
              <p:spPr>
                <a:xfrm>
                  <a:off x="4525075" y="-87425"/>
                  <a:ext cx="23050" cy="5230400"/>
                </a:xfrm>
                <a:custGeom>
                  <a:rect b="b" l="l" r="r" t="t"/>
                  <a:pathLst>
                    <a:path extrusionOk="0" h="209216" w="922">
                      <a:moveTo>
                        <a:pt x="1" y="0"/>
                      </a:moveTo>
                      <a:lnTo>
                        <a:pt x="921" y="0"/>
                      </a:lnTo>
                      <a:lnTo>
                        <a:pt x="921"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7" name="Google Shape;2347;p32"/>
                <p:cNvSpPr/>
                <p:nvPr/>
              </p:nvSpPr>
              <p:spPr>
                <a:xfrm>
                  <a:off x="4291250" y="-87425"/>
                  <a:ext cx="23050" cy="5230400"/>
                </a:xfrm>
                <a:custGeom>
                  <a:rect b="b" l="l" r="r" t="t"/>
                  <a:pathLst>
                    <a:path extrusionOk="0" h="209216" w="922">
                      <a:moveTo>
                        <a:pt x="1" y="0"/>
                      </a:moveTo>
                      <a:lnTo>
                        <a:pt x="921" y="0"/>
                      </a:lnTo>
                      <a:lnTo>
                        <a:pt x="921"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8" name="Google Shape;2348;p32"/>
                <p:cNvSpPr/>
                <p:nvPr/>
              </p:nvSpPr>
              <p:spPr>
                <a:xfrm>
                  <a:off x="4057425" y="-87425"/>
                  <a:ext cx="23050" cy="5230400"/>
                </a:xfrm>
                <a:custGeom>
                  <a:rect b="b" l="l" r="r" t="t"/>
                  <a:pathLst>
                    <a:path extrusionOk="0" h="209216" w="922">
                      <a:moveTo>
                        <a:pt x="1" y="0"/>
                      </a:moveTo>
                      <a:lnTo>
                        <a:pt x="922" y="0"/>
                      </a:lnTo>
                      <a:lnTo>
                        <a:pt x="922"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49" name="Google Shape;2349;p32"/>
              <p:cNvGrpSpPr/>
              <p:nvPr/>
            </p:nvGrpSpPr>
            <p:grpSpPr>
              <a:xfrm>
                <a:off x="32023" y="-87425"/>
                <a:ext cx="3772550" cy="5230400"/>
                <a:chOff x="4993250" y="-87425"/>
                <a:chExt cx="3772550" cy="5230400"/>
              </a:xfrm>
            </p:grpSpPr>
            <p:sp>
              <p:nvSpPr>
                <p:cNvPr id="2350" name="Google Shape;2350;p32"/>
                <p:cNvSpPr/>
                <p:nvPr/>
              </p:nvSpPr>
              <p:spPr>
                <a:xfrm>
                  <a:off x="7806950" y="-87425"/>
                  <a:ext cx="23575" cy="5230400"/>
                </a:xfrm>
                <a:custGeom>
                  <a:rect b="b" l="l" r="r" t="t"/>
                  <a:pathLst>
                    <a:path extrusionOk="0" h="209216" w="943">
                      <a:moveTo>
                        <a:pt x="0" y="0"/>
                      </a:moveTo>
                      <a:lnTo>
                        <a:pt x="942" y="0"/>
                      </a:lnTo>
                      <a:lnTo>
                        <a:pt x="942"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1" name="Google Shape;2351;p32"/>
                <p:cNvSpPr/>
                <p:nvPr/>
              </p:nvSpPr>
              <p:spPr>
                <a:xfrm>
                  <a:off x="7572075" y="-87425"/>
                  <a:ext cx="23575" cy="5230400"/>
                </a:xfrm>
                <a:custGeom>
                  <a:rect b="b" l="l" r="r" t="t"/>
                  <a:pathLst>
                    <a:path extrusionOk="0" h="209216" w="943">
                      <a:moveTo>
                        <a:pt x="1" y="0"/>
                      </a:moveTo>
                      <a:lnTo>
                        <a:pt x="942" y="0"/>
                      </a:lnTo>
                      <a:lnTo>
                        <a:pt x="942"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2" name="Google Shape;2352;p32"/>
                <p:cNvSpPr/>
                <p:nvPr/>
              </p:nvSpPr>
              <p:spPr>
                <a:xfrm>
                  <a:off x="7337725" y="-87425"/>
                  <a:ext cx="23575" cy="5230400"/>
                </a:xfrm>
                <a:custGeom>
                  <a:rect b="b" l="l" r="r" t="t"/>
                  <a:pathLst>
                    <a:path extrusionOk="0" h="209216" w="943">
                      <a:moveTo>
                        <a:pt x="1" y="0"/>
                      </a:moveTo>
                      <a:lnTo>
                        <a:pt x="943" y="0"/>
                      </a:lnTo>
                      <a:lnTo>
                        <a:pt x="943"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3" name="Google Shape;2353;p32"/>
                <p:cNvSpPr/>
                <p:nvPr/>
              </p:nvSpPr>
              <p:spPr>
                <a:xfrm>
                  <a:off x="7102875" y="-87425"/>
                  <a:ext cx="23550" cy="5230400"/>
                </a:xfrm>
                <a:custGeom>
                  <a:rect b="b" l="l" r="r" t="t"/>
                  <a:pathLst>
                    <a:path extrusionOk="0" h="209216" w="942">
                      <a:moveTo>
                        <a:pt x="0" y="0"/>
                      </a:moveTo>
                      <a:lnTo>
                        <a:pt x="942" y="0"/>
                      </a:lnTo>
                      <a:lnTo>
                        <a:pt x="942"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4" name="Google Shape;2354;p32"/>
                <p:cNvSpPr/>
                <p:nvPr/>
              </p:nvSpPr>
              <p:spPr>
                <a:xfrm>
                  <a:off x="6868525" y="-87425"/>
                  <a:ext cx="23575" cy="5230400"/>
                </a:xfrm>
                <a:custGeom>
                  <a:rect b="b" l="l" r="r" t="t"/>
                  <a:pathLst>
                    <a:path extrusionOk="0" h="209216" w="943">
                      <a:moveTo>
                        <a:pt x="1" y="0"/>
                      </a:moveTo>
                      <a:lnTo>
                        <a:pt x="942" y="0"/>
                      </a:lnTo>
                      <a:lnTo>
                        <a:pt x="942"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5" name="Google Shape;2355;p32"/>
                <p:cNvSpPr/>
                <p:nvPr/>
              </p:nvSpPr>
              <p:spPr>
                <a:xfrm>
                  <a:off x="6634175" y="-87425"/>
                  <a:ext cx="23575" cy="5230400"/>
                </a:xfrm>
                <a:custGeom>
                  <a:rect b="b" l="l" r="r" t="t"/>
                  <a:pathLst>
                    <a:path extrusionOk="0" h="209216" w="943">
                      <a:moveTo>
                        <a:pt x="1" y="0"/>
                      </a:moveTo>
                      <a:lnTo>
                        <a:pt x="942" y="0"/>
                      </a:lnTo>
                      <a:lnTo>
                        <a:pt x="942"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6" name="Google Shape;2356;p32"/>
                <p:cNvSpPr/>
                <p:nvPr/>
              </p:nvSpPr>
              <p:spPr>
                <a:xfrm>
                  <a:off x="6399825" y="-87425"/>
                  <a:ext cx="23575" cy="5230400"/>
                </a:xfrm>
                <a:custGeom>
                  <a:rect b="b" l="l" r="r" t="t"/>
                  <a:pathLst>
                    <a:path extrusionOk="0" h="209216" w="943">
                      <a:moveTo>
                        <a:pt x="1" y="0"/>
                      </a:moveTo>
                      <a:lnTo>
                        <a:pt x="943" y="0"/>
                      </a:lnTo>
                      <a:lnTo>
                        <a:pt x="943"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7" name="Google Shape;2357;p32"/>
                <p:cNvSpPr/>
                <p:nvPr/>
              </p:nvSpPr>
              <p:spPr>
                <a:xfrm>
                  <a:off x="6164975" y="-87425"/>
                  <a:ext cx="23550" cy="5230400"/>
                </a:xfrm>
                <a:custGeom>
                  <a:rect b="b" l="l" r="r" t="t"/>
                  <a:pathLst>
                    <a:path extrusionOk="0" h="209216" w="942">
                      <a:moveTo>
                        <a:pt x="0" y="0"/>
                      </a:moveTo>
                      <a:lnTo>
                        <a:pt x="942" y="0"/>
                      </a:lnTo>
                      <a:lnTo>
                        <a:pt x="942"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8" name="Google Shape;2358;p32"/>
                <p:cNvSpPr/>
                <p:nvPr/>
              </p:nvSpPr>
              <p:spPr>
                <a:xfrm>
                  <a:off x="5930625" y="-87425"/>
                  <a:ext cx="23575" cy="5230400"/>
                </a:xfrm>
                <a:custGeom>
                  <a:rect b="b" l="l" r="r" t="t"/>
                  <a:pathLst>
                    <a:path extrusionOk="0" h="209216" w="943">
                      <a:moveTo>
                        <a:pt x="0" y="0"/>
                      </a:moveTo>
                      <a:lnTo>
                        <a:pt x="942" y="0"/>
                      </a:lnTo>
                      <a:lnTo>
                        <a:pt x="942"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9" name="Google Shape;2359;p32"/>
                <p:cNvSpPr/>
                <p:nvPr/>
              </p:nvSpPr>
              <p:spPr>
                <a:xfrm>
                  <a:off x="5696275" y="-87425"/>
                  <a:ext cx="23575" cy="5230400"/>
                </a:xfrm>
                <a:custGeom>
                  <a:rect b="b" l="l" r="r" t="t"/>
                  <a:pathLst>
                    <a:path extrusionOk="0" h="209216" w="943">
                      <a:moveTo>
                        <a:pt x="1" y="0"/>
                      </a:moveTo>
                      <a:lnTo>
                        <a:pt x="942" y="0"/>
                      </a:lnTo>
                      <a:lnTo>
                        <a:pt x="942"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0" name="Google Shape;2360;p32"/>
                <p:cNvSpPr/>
                <p:nvPr/>
              </p:nvSpPr>
              <p:spPr>
                <a:xfrm>
                  <a:off x="5461400" y="-87425"/>
                  <a:ext cx="23575" cy="5230400"/>
                </a:xfrm>
                <a:custGeom>
                  <a:rect b="b" l="l" r="r" t="t"/>
                  <a:pathLst>
                    <a:path extrusionOk="0" h="209216" w="943">
                      <a:moveTo>
                        <a:pt x="1" y="0"/>
                      </a:moveTo>
                      <a:lnTo>
                        <a:pt x="943" y="0"/>
                      </a:lnTo>
                      <a:lnTo>
                        <a:pt x="943"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1" name="Google Shape;2361;p32"/>
                <p:cNvSpPr/>
                <p:nvPr/>
              </p:nvSpPr>
              <p:spPr>
                <a:xfrm>
                  <a:off x="5227075" y="-87425"/>
                  <a:ext cx="23550" cy="5230400"/>
                </a:xfrm>
                <a:custGeom>
                  <a:rect b="b" l="l" r="r" t="t"/>
                  <a:pathLst>
                    <a:path extrusionOk="0" h="209216" w="942">
                      <a:moveTo>
                        <a:pt x="0" y="0"/>
                      </a:moveTo>
                      <a:lnTo>
                        <a:pt x="942" y="0"/>
                      </a:lnTo>
                      <a:lnTo>
                        <a:pt x="942"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2" name="Google Shape;2362;p32"/>
                <p:cNvSpPr/>
                <p:nvPr/>
              </p:nvSpPr>
              <p:spPr>
                <a:xfrm>
                  <a:off x="8742750" y="-87425"/>
                  <a:ext cx="23050" cy="5230400"/>
                </a:xfrm>
                <a:custGeom>
                  <a:rect b="b" l="l" r="r" t="t"/>
                  <a:pathLst>
                    <a:path extrusionOk="0" h="209216" w="922">
                      <a:moveTo>
                        <a:pt x="1" y="0"/>
                      </a:moveTo>
                      <a:lnTo>
                        <a:pt x="921" y="0"/>
                      </a:lnTo>
                      <a:lnTo>
                        <a:pt x="921"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3" name="Google Shape;2363;p32"/>
                <p:cNvSpPr/>
                <p:nvPr/>
              </p:nvSpPr>
              <p:spPr>
                <a:xfrm>
                  <a:off x="8508925" y="-87425"/>
                  <a:ext cx="23050" cy="5230400"/>
                </a:xfrm>
                <a:custGeom>
                  <a:rect b="b" l="l" r="r" t="t"/>
                  <a:pathLst>
                    <a:path extrusionOk="0" h="209216" w="922">
                      <a:moveTo>
                        <a:pt x="1" y="0"/>
                      </a:moveTo>
                      <a:lnTo>
                        <a:pt x="922" y="0"/>
                      </a:lnTo>
                      <a:lnTo>
                        <a:pt x="922"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4" name="Google Shape;2364;p32"/>
                <p:cNvSpPr/>
                <p:nvPr/>
              </p:nvSpPr>
              <p:spPr>
                <a:xfrm>
                  <a:off x="8275650" y="-87425"/>
                  <a:ext cx="22500" cy="5230400"/>
                </a:xfrm>
                <a:custGeom>
                  <a:rect b="b" l="l" r="r" t="t"/>
                  <a:pathLst>
                    <a:path extrusionOk="0" h="209216" w="900">
                      <a:moveTo>
                        <a:pt x="0" y="0"/>
                      </a:moveTo>
                      <a:lnTo>
                        <a:pt x="900" y="0"/>
                      </a:lnTo>
                      <a:lnTo>
                        <a:pt x="900"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5" name="Google Shape;2365;p32"/>
                <p:cNvSpPr/>
                <p:nvPr/>
              </p:nvSpPr>
              <p:spPr>
                <a:xfrm>
                  <a:off x="8041300" y="-87425"/>
                  <a:ext cx="23025" cy="5230400"/>
                </a:xfrm>
                <a:custGeom>
                  <a:rect b="b" l="l" r="r" t="t"/>
                  <a:pathLst>
                    <a:path extrusionOk="0" h="209216" w="921">
                      <a:moveTo>
                        <a:pt x="0" y="0"/>
                      </a:moveTo>
                      <a:lnTo>
                        <a:pt x="921" y="0"/>
                      </a:lnTo>
                      <a:lnTo>
                        <a:pt x="921"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6" name="Google Shape;2366;p32"/>
                <p:cNvSpPr/>
                <p:nvPr/>
              </p:nvSpPr>
              <p:spPr>
                <a:xfrm>
                  <a:off x="4993250" y="-87425"/>
                  <a:ext cx="23025" cy="5230400"/>
                </a:xfrm>
                <a:custGeom>
                  <a:rect b="b" l="l" r="r" t="t"/>
                  <a:pathLst>
                    <a:path extrusionOk="0" h="209216" w="921">
                      <a:moveTo>
                        <a:pt x="0" y="0"/>
                      </a:moveTo>
                      <a:lnTo>
                        <a:pt x="921" y="0"/>
                      </a:lnTo>
                      <a:lnTo>
                        <a:pt x="921"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2367" name="Google Shape;2367;p32"/>
          <p:cNvSpPr txBox="1"/>
          <p:nvPr/>
        </p:nvSpPr>
        <p:spPr>
          <a:xfrm>
            <a:off x="1877700" y="4153325"/>
            <a:ext cx="5388600" cy="4461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300"/>
              </a:spcBef>
              <a:spcAft>
                <a:spcPts val="0"/>
              </a:spcAft>
              <a:buNone/>
            </a:pPr>
            <a:r>
              <a:rPr lang="en" sz="1000">
                <a:solidFill>
                  <a:schemeClr val="dk1"/>
                </a:solidFill>
                <a:latin typeface="Red Hat Text"/>
                <a:ea typeface="Red Hat Text"/>
                <a:cs typeface="Red Hat Text"/>
                <a:sym typeface="Red Hat Text"/>
              </a:rPr>
              <a:t>CREDITS: This presentation template was created by </a:t>
            </a:r>
            <a:r>
              <a:rPr b="1" lang="en" sz="1000">
                <a:solidFill>
                  <a:schemeClr val="dk1"/>
                </a:solidFill>
                <a:uFill>
                  <a:noFill/>
                </a:uFill>
                <a:latin typeface="Red Hat Text"/>
                <a:ea typeface="Red Hat Text"/>
                <a:cs typeface="Red Hat Text"/>
                <a:sym typeface="Red Hat Text"/>
                <a:hlinkClick r:id="rId2">
                  <a:extLst>
                    <a:ext uri="{A12FA001-AC4F-418D-AE19-62706E023703}">
                      <ahyp:hlinkClr val="tx"/>
                    </a:ext>
                  </a:extLst>
                </a:hlinkClick>
              </a:rPr>
              <a:t>Slidesgo</a:t>
            </a:r>
            <a:r>
              <a:rPr lang="en" sz="1000">
                <a:solidFill>
                  <a:schemeClr val="dk1"/>
                </a:solidFill>
                <a:latin typeface="Red Hat Text"/>
                <a:ea typeface="Red Hat Text"/>
                <a:cs typeface="Red Hat Text"/>
                <a:sym typeface="Red Hat Text"/>
              </a:rPr>
              <a:t>, including icons by </a:t>
            </a:r>
            <a:r>
              <a:rPr b="1" lang="en" sz="1000">
                <a:solidFill>
                  <a:schemeClr val="dk1"/>
                </a:solidFill>
                <a:uFill>
                  <a:noFill/>
                </a:uFill>
                <a:latin typeface="Red Hat Text"/>
                <a:ea typeface="Red Hat Text"/>
                <a:cs typeface="Red Hat Text"/>
                <a:sym typeface="Red Hat Text"/>
                <a:hlinkClick r:id="rId3">
                  <a:extLst>
                    <a:ext uri="{A12FA001-AC4F-418D-AE19-62706E023703}">
                      <ahyp:hlinkClr val="tx"/>
                    </a:ext>
                  </a:extLst>
                </a:hlinkClick>
              </a:rPr>
              <a:t>Flaticon</a:t>
            </a:r>
            <a:r>
              <a:rPr lang="en" sz="1000">
                <a:solidFill>
                  <a:schemeClr val="dk1"/>
                </a:solidFill>
                <a:latin typeface="Red Hat Text"/>
                <a:ea typeface="Red Hat Text"/>
                <a:cs typeface="Red Hat Text"/>
                <a:sym typeface="Red Hat Text"/>
              </a:rPr>
              <a:t> and infographics &amp; images by </a:t>
            </a:r>
            <a:r>
              <a:rPr b="1" lang="en" sz="1000">
                <a:solidFill>
                  <a:schemeClr val="dk1"/>
                </a:solidFill>
                <a:uFill>
                  <a:noFill/>
                </a:uFill>
                <a:latin typeface="Red Hat Text"/>
                <a:ea typeface="Red Hat Text"/>
                <a:cs typeface="Red Hat Text"/>
                <a:sym typeface="Red Hat Text"/>
                <a:hlinkClick r:id="rId4">
                  <a:extLst>
                    <a:ext uri="{A12FA001-AC4F-418D-AE19-62706E023703}">
                      <ahyp:hlinkClr val="tx"/>
                    </a:ext>
                  </a:extLst>
                </a:hlinkClick>
              </a:rPr>
              <a:t>Freepik</a:t>
            </a:r>
            <a:endParaRPr b="1" sz="1000">
              <a:solidFill>
                <a:schemeClr val="dk1"/>
              </a:solidFill>
              <a:highlight>
                <a:srgbClr val="DFDEFC"/>
              </a:highlight>
              <a:latin typeface="Red Hat Text"/>
              <a:ea typeface="Red Hat Text"/>
              <a:cs typeface="Red Hat Text"/>
              <a:sym typeface="Red Hat Text"/>
            </a:endParaRPr>
          </a:p>
        </p:txBody>
      </p:sp>
      <p:sp>
        <p:nvSpPr>
          <p:cNvPr id="2368" name="Google Shape;2368;p32"/>
          <p:cNvSpPr txBox="1"/>
          <p:nvPr>
            <p:ph type="ctrTitle"/>
          </p:nvPr>
        </p:nvSpPr>
        <p:spPr>
          <a:xfrm>
            <a:off x="2430000" y="733500"/>
            <a:ext cx="4284000" cy="997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5200"/>
              <a:buNone/>
              <a:defRPr sz="7000">
                <a:solidFill>
                  <a:schemeClr val="lt2"/>
                </a:solidFill>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2369" name="Google Shape;2369;p32"/>
          <p:cNvSpPr txBox="1"/>
          <p:nvPr>
            <p:ph idx="1" type="subTitle"/>
          </p:nvPr>
        </p:nvSpPr>
        <p:spPr>
          <a:xfrm>
            <a:off x="2425050" y="1692025"/>
            <a:ext cx="4293900" cy="1284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11">
    <p:spTree>
      <p:nvGrpSpPr>
        <p:cNvPr id="2370" name="Shape 2370"/>
        <p:cNvGrpSpPr/>
        <p:nvPr/>
      </p:nvGrpSpPr>
      <p:grpSpPr>
        <a:xfrm>
          <a:off x="0" y="0"/>
          <a:ext cx="0" cy="0"/>
          <a:chOff x="0" y="0"/>
          <a:chExt cx="0" cy="0"/>
        </a:xfrm>
      </p:grpSpPr>
      <p:grpSp>
        <p:nvGrpSpPr>
          <p:cNvPr id="2371" name="Google Shape;2371;p33"/>
          <p:cNvGrpSpPr/>
          <p:nvPr/>
        </p:nvGrpSpPr>
        <p:grpSpPr>
          <a:xfrm>
            <a:off x="4112900" y="4570850"/>
            <a:ext cx="701700" cy="705900"/>
            <a:chOff x="6684000" y="3862500"/>
            <a:chExt cx="701700" cy="705900"/>
          </a:xfrm>
        </p:grpSpPr>
        <p:sp>
          <p:nvSpPr>
            <p:cNvPr id="2372" name="Google Shape;2372;p33"/>
            <p:cNvSpPr/>
            <p:nvPr/>
          </p:nvSpPr>
          <p:spPr>
            <a:xfrm>
              <a:off x="6684000" y="4098575"/>
              <a:ext cx="701700" cy="233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3" name="Google Shape;2373;p33"/>
            <p:cNvSpPr/>
            <p:nvPr/>
          </p:nvSpPr>
          <p:spPr>
            <a:xfrm>
              <a:off x="6918600" y="3862500"/>
              <a:ext cx="234600" cy="70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74" name="Google Shape;2374;p33"/>
          <p:cNvGrpSpPr/>
          <p:nvPr/>
        </p:nvGrpSpPr>
        <p:grpSpPr>
          <a:xfrm>
            <a:off x="-589800" y="-123825"/>
            <a:ext cx="1408200" cy="1418400"/>
            <a:chOff x="120225" y="808300"/>
            <a:chExt cx="1408200" cy="1418400"/>
          </a:xfrm>
        </p:grpSpPr>
        <p:sp>
          <p:nvSpPr>
            <p:cNvPr id="2375" name="Google Shape;2375;p33"/>
            <p:cNvSpPr/>
            <p:nvPr/>
          </p:nvSpPr>
          <p:spPr>
            <a:xfrm>
              <a:off x="120225" y="1285400"/>
              <a:ext cx="1408200" cy="4692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6" name="Google Shape;2376;p33"/>
            <p:cNvSpPr/>
            <p:nvPr/>
          </p:nvSpPr>
          <p:spPr>
            <a:xfrm>
              <a:off x="589050" y="808300"/>
              <a:ext cx="470100" cy="1418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77" name="Google Shape;2377;p33"/>
          <p:cNvGrpSpPr/>
          <p:nvPr/>
        </p:nvGrpSpPr>
        <p:grpSpPr>
          <a:xfrm>
            <a:off x="121925" y="4104125"/>
            <a:ext cx="701700" cy="705900"/>
            <a:chOff x="6684000" y="3862500"/>
            <a:chExt cx="701700" cy="705900"/>
          </a:xfrm>
        </p:grpSpPr>
        <p:sp>
          <p:nvSpPr>
            <p:cNvPr id="2378" name="Google Shape;2378;p33"/>
            <p:cNvSpPr/>
            <p:nvPr/>
          </p:nvSpPr>
          <p:spPr>
            <a:xfrm>
              <a:off x="6684000" y="4098575"/>
              <a:ext cx="701700" cy="233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9" name="Google Shape;2379;p33"/>
            <p:cNvSpPr/>
            <p:nvPr/>
          </p:nvSpPr>
          <p:spPr>
            <a:xfrm>
              <a:off x="6918600" y="3862500"/>
              <a:ext cx="234600" cy="70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80" name="Google Shape;2380;p33"/>
          <p:cNvGrpSpPr/>
          <p:nvPr/>
        </p:nvGrpSpPr>
        <p:grpSpPr>
          <a:xfrm>
            <a:off x="-92602" y="-87425"/>
            <a:ext cx="9236363" cy="5230400"/>
            <a:chOff x="-92602" y="-87425"/>
            <a:chExt cx="9236363" cy="5230400"/>
          </a:xfrm>
        </p:grpSpPr>
        <p:grpSp>
          <p:nvGrpSpPr>
            <p:cNvPr id="2381" name="Google Shape;2381;p33"/>
            <p:cNvGrpSpPr/>
            <p:nvPr/>
          </p:nvGrpSpPr>
          <p:grpSpPr>
            <a:xfrm>
              <a:off x="-92602" y="102654"/>
              <a:ext cx="9236363" cy="4942725"/>
              <a:chOff x="3913600" y="56400"/>
              <a:chExt cx="5230400" cy="4942725"/>
            </a:xfrm>
          </p:grpSpPr>
          <p:sp>
            <p:nvSpPr>
              <p:cNvPr id="2382" name="Google Shape;2382;p33"/>
              <p:cNvSpPr/>
              <p:nvPr/>
            </p:nvSpPr>
            <p:spPr>
              <a:xfrm>
                <a:off x="3913600" y="3805925"/>
                <a:ext cx="5230400" cy="23575"/>
              </a:xfrm>
              <a:custGeom>
                <a:rect b="b" l="l" r="r" t="t"/>
                <a:pathLst>
                  <a:path extrusionOk="0" h="943" w="209216">
                    <a:moveTo>
                      <a:pt x="0" y="0"/>
                    </a:moveTo>
                    <a:lnTo>
                      <a:pt x="209215" y="0"/>
                    </a:lnTo>
                    <a:lnTo>
                      <a:pt x="209215" y="942"/>
                    </a:lnTo>
                    <a:lnTo>
                      <a:pt x="0" y="942"/>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3" name="Google Shape;2383;p33"/>
              <p:cNvSpPr/>
              <p:nvPr/>
            </p:nvSpPr>
            <p:spPr>
              <a:xfrm>
                <a:off x="3913600" y="3571050"/>
                <a:ext cx="5230400" cy="23575"/>
              </a:xfrm>
              <a:custGeom>
                <a:rect b="b" l="l" r="r" t="t"/>
                <a:pathLst>
                  <a:path extrusionOk="0" h="943" w="209216">
                    <a:moveTo>
                      <a:pt x="0" y="1"/>
                    </a:moveTo>
                    <a:lnTo>
                      <a:pt x="209215" y="1"/>
                    </a:lnTo>
                    <a:lnTo>
                      <a:pt x="209215" y="942"/>
                    </a:lnTo>
                    <a:lnTo>
                      <a:pt x="0" y="942"/>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4" name="Google Shape;2384;p33"/>
              <p:cNvSpPr/>
              <p:nvPr/>
            </p:nvSpPr>
            <p:spPr>
              <a:xfrm>
                <a:off x="3913600" y="3336700"/>
                <a:ext cx="5230400" cy="23575"/>
              </a:xfrm>
              <a:custGeom>
                <a:rect b="b" l="l" r="r" t="t"/>
                <a:pathLst>
                  <a:path extrusionOk="0" h="943" w="209216">
                    <a:moveTo>
                      <a:pt x="0" y="1"/>
                    </a:moveTo>
                    <a:lnTo>
                      <a:pt x="209215" y="1"/>
                    </a:lnTo>
                    <a:lnTo>
                      <a:pt x="209215" y="943"/>
                    </a:lnTo>
                    <a:lnTo>
                      <a:pt x="0" y="943"/>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5" name="Google Shape;2385;p33"/>
              <p:cNvSpPr/>
              <p:nvPr/>
            </p:nvSpPr>
            <p:spPr>
              <a:xfrm>
                <a:off x="3913600" y="3101850"/>
                <a:ext cx="5230400" cy="23550"/>
              </a:xfrm>
              <a:custGeom>
                <a:rect b="b" l="l" r="r" t="t"/>
                <a:pathLst>
                  <a:path extrusionOk="0" h="942" w="209216">
                    <a:moveTo>
                      <a:pt x="0" y="0"/>
                    </a:moveTo>
                    <a:lnTo>
                      <a:pt x="209215" y="0"/>
                    </a:lnTo>
                    <a:lnTo>
                      <a:pt x="209215" y="942"/>
                    </a:lnTo>
                    <a:lnTo>
                      <a:pt x="0" y="942"/>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6" name="Google Shape;2386;p33"/>
              <p:cNvSpPr/>
              <p:nvPr/>
            </p:nvSpPr>
            <p:spPr>
              <a:xfrm>
                <a:off x="3913600" y="2867500"/>
                <a:ext cx="5230400" cy="23575"/>
              </a:xfrm>
              <a:custGeom>
                <a:rect b="b" l="l" r="r" t="t"/>
                <a:pathLst>
                  <a:path extrusionOk="0" h="943" w="209216">
                    <a:moveTo>
                      <a:pt x="0" y="1"/>
                    </a:moveTo>
                    <a:lnTo>
                      <a:pt x="209215" y="1"/>
                    </a:lnTo>
                    <a:lnTo>
                      <a:pt x="209215" y="942"/>
                    </a:lnTo>
                    <a:lnTo>
                      <a:pt x="0" y="942"/>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7" name="Google Shape;2387;p33"/>
              <p:cNvSpPr/>
              <p:nvPr/>
            </p:nvSpPr>
            <p:spPr>
              <a:xfrm>
                <a:off x="3913600" y="2633150"/>
                <a:ext cx="5230400" cy="23575"/>
              </a:xfrm>
              <a:custGeom>
                <a:rect b="b" l="l" r="r" t="t"/>
                <a:pathLst>
                  <a:path extrusionOk="0" h="943" w="209216">
                    <a:moveTo>
                      <a:pt x="0" y="1"/>
                    </a:moveTo>
                    <a:lnTo>
                      <a:pt x="209215" y="1"/>
                    </a:lnTo>
                    <a:lnTo>
                      <a:pt x="209215" y="942"/>
                    </a:lnTo>
                    <a:lnTo>
                      <a:pt x="0" y="942"/>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 name="Google Shape;2388;p33"/>
              <p:cNvSpPr/>
              <p:nvPr/>
            </p:nvSpPr>
            <p:spPr>
              <a:xfrm>
                <a:off x="3913600" y="2398800"/>
                <a:ext cx="5230400" cy="23575"/>
              </a:xfrm>
              <a:custGeom>
                <a:rect b="b" l="l" r="r" t="t"/>
                <a:pathLst>
                  <a:path extrusionOk="0" h="943" w="209216">
                    <a:moveTo>
                      <a:pt x="0" y="1"/>
                    </a:moveTo>
                    <a:lnTo>
                      <a:pt x="209215" y="1"/>
                    </a:lnTo>
                    <a:lnTo>
                      <a:pt x="209215" y="943"/>
                    </a:lnTo>
                    <a:lnTo>
                      <a:pt x="0" y="943"/>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 name="Google Shape;2389;p33"/>
              <p:cNvSpPr/>
              <p:nvPr/>
            </p:nvSpPr>
            <p:spPr>
              <a:xfrm>
                <a:off x="3913600" y="2163950"/>
                <a:ext cx="5230400" cy="23550"/>
              </a:xfrm>
              <a:custGeom>
                <a:rect b="b" l="l" r="r" t="t"/>
                <a:pathLst>
                  <a:path extrusionOk="0" h="942" w="209216">
                    <a:moveTo>
                      <a:pt x="0" y="0"/>
                    </a:moveTo>
                    <a:lnTo>
                      <a:pt x="209215" y="0"/>
                    </a:lnTo>
                    <a:lnTo>
                      <a:pt x="209215" y="942"/>
                    </a:lnTo>
                    <a:lnTo>
                      <a:pt x="0" y="942"/>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0" name="Google Shape;2390;p33"/>
              <p:cNvSpPr/>
              <p:nvPr/>
            </p:nvSpPr>
            <p:spPr>
              <a:xfrm>
                <a:off x="3913600" y="1929600"/>
                <a:ext cx="5230400" cy="23575"/>
              </a:xfrm>
              <a:custGeom>
                <a:rect b="b" l="l" r="r" t="t"/>
                <a:pathLst>
                  <a:path extrusionOk="0" h="943" w="209216">
                    <a:moveTo>
                      <a:pt x="0" y="0"/>
                    </a:moveTo>
                    <a:lnTo>
                      <a:pt x="209215" y="0"/>
                    </a:lnTo>
                    <a:lnTo>
                      <a:pt x="209215" y="942"/>
                    </a:lnTo>
                    <a:lnTo>
                      <a:pt x="0" y="942"/>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1" name="Google Shape;2391;p33"/>
              <p:cNvSpPr/>
              <p:nvPr/>
            </p:nvSpPr>
            <p:spPr>
              <a:xfrm>
                <a:off x="3913600" y="1695250"/>
                <a:ext cx="5230400" cy="23575"/>
              </a:xfrm>
              <a:custGeom>
                <a:rect b="b" l="l" r="r" t="t"/>
                <a:pathLst>
                  <a:path extrusionOk="0" h="943" w="209216">
                    <a:moveTo>
                      <a:pt x="0" y="1"/>
                    </a:moveTo>
                    <a:lnTo>
                      <a:pt x="209215" y="1"/>
                    </a:lnTo>
                    <a:lnTo>
                      <a:pt x="209215" y="942"/>
                    </a:lnTo>
                    <a:lnTo>
                      <a:pt x="0" y="942"/>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2" name="Google Shape;2392;p33"/>
              <p:cNvSpPr/>
              <p:nvPr/>
            </p:nvSpPr>
            <p:spPr>
              <a:xfrm>
                <a:off x="3913600" y="1460375"/>
                <a:ext cx="5230400" cy="23575"/>
              </a:xfrm>
              <a:custGeom>
                <a:rect b="b" l="l" r="r" t="t"/>
                <a:pathLst>
                  <a:path extrusionOk="0" h="943" w="209216">
                    <a:moveTo>
                      <a:pt x="0" y="1"/>
                    </a:moveTo>
                    <a:lnTo>
                      <a:pt x="209215" y="1"/>
                    </a:lnTo>
                    <a:lnTo>
                      <a:pt x="209215" y="943"/>
                    </a:lnTo>
                    <a:lnTo>
                      <a:pt x="0" y="943"/>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3" name="Google Shape;2393;p33"/>
              <p:cNvSpPr/>
              <p:nvPr/>
            </p:nvSpPr>
            <p:spPr>
              <a:xfrm>
                <a:off x="3913600" y="1226050"/>
                <a:ext cx="5230400" cy="23550"/>
              </a:xfrm>
              <a:custGeom>
                <a:rect b="b" l="l" r="r" t="t"/>
                <a:pathLst>
                  <a:path extrusionOk="0" h="942" w="209216">
                    <a:moveTo>
                      <a:pt x="0" y="0"/>
                    </a:moveTo>
                    <a:lnTo>
                      <a:pt x="209215" y="0"/>
                    </a:lnTo>
                    <a:lnTo>
                      <a:pt x="209215" y="942"/>
                    </a:lnTo>
                    <a:lnTo>
                      <a:pt x="0" y="942"/>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4" name="Google Shape;2394;p33"/>
              <p:cNvSpPr/>
              <p:nvPr/>
            </p:nvSpPr>
            <p:spPr>
              <a:xfrm>
                <a:off x="3913600" y="4976075"/>
                <a:ext cx="5230400" cy="23050"/>
              </a:xfrm>
              <a:custGeom>
                <a:rect b="b" l="l" r="r" t="t"/>
                <a:pathLst>
                  <a:path extrusionOk="0" h="922" w="209216">
                    <a:moveTo>
                      <a:pt x="0" y="1"/>
                    </a:moveTo>
                    <a:lnTo>
                      <a:pt x="209215" y="1"/>
                    </a:lnTo>
                    <a:lnTo>
                      <a:pt x="209215" y="921"/>
                    </a:lnTo>
                    <a:lnTo>
                      <a:pt x="0" y="92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5" name="Google Shape;2395;p33"/>
              <p:cNvSpPr/>
              <p:nvPr/>
            </p:nvSpPr>
            <p:spPr>
              <a:xfrm>
                <a:off x="3913600" y="4741725"/>
                <a:ext cx="5230400" cy="23050"/>
              </a:xfrm>
              <a:custGeom>
                <a:rect b="b" l="l" r="r" t="t"/>
                <a:pathLst>
                  <a:path extrusionOk="0" h="922" w="209216">
                    <a:moveTo>
                      <a:pt x="0" y="1"/>
                    </a:moveTo>
                    <a:lnTo>
                      <a:pt x="209215" y="1"/>
                    </a:lnTo>
                    <a:lnTo>
                      <a:pt x="209215" y="921"/>
                    </a:lnTo>
                    <a:lnTo>
                      <a:pt x="0" y="92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6" name="Google Shape;2396;p33"/>
              <p:cNvSpPr/>
              <p:nvPr/>
            </p:nvSpPr>
            <p:spPr>
              <a:xfrm>
                <a:off x="3913600" y="4507900"/>
                <a:ext cx="5230400" cy="23050"/>
              </a:xfrm>
              <a:custGeom>
                <a:rect b="b" l="l" r="r" t="t"/>
                <a:pathLst>
                  <a:path extrusionOk="0" h="922" w="209216">
                    <a:moveTo>
                      <a:pt x="0" y="1"/>
                    </a:moveTo>
                    <a:lnTo>
                      <a:pt x="209215" y="1"/>
                    </a:lnTo>
                    <a:lnTo>
                      <a:pt x="209215" y="922"/>
                    </a:lnTo>
                    <a:lnTo>
                      <a:pt x="0" y="922"/>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7" name="Google Shape;2397;p33"/>
              <p:cNvSpPr/>
              <p:nvPr/>
            </p:nvSpPr>
            <p:spPr>
              <a:xfrm>
                <a:off x="3913600" y="4274625"/>
                <a:ext cx="5230400" cy="22500"/>
              </a:xfrm>
              <a:custGeom>
                <a:rect b="b" l="l" r="r" t="t"/>
                <a:pathLst>
                  <a:path extrusionOk="0" h="900" w="209216">
                    <a:moveTo>
                      <a:pt x="0" y="0"/>
                    </a:moveTo>
                    <a:lnTo>
                      <a:pt x="209215" y="0"/>
                    </a:lnTo>
                    <a:lnTo>
                      <a:pt x="209215" y="900"/>
                    </a:lnTo>
                    <a:lnTo>
                      <a:pt x="0" y="90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8" name="Google Shape;2398;p33"/>
              <p:cNvSpPr/>
              <p:nvPr/>
            </p:nvSpPr>
            <p:spPr>
              <a:xfrm>
                <a:off x="3913600" y="4040275"/>
                <a:ext cx="5230400" cy="23025"/>
              </a:xfrm>
              <a:custGeom>
                <a:rect b="b" l="l" r="r" t="t"/>
                <a:pathLst>
                  <a:path extrusionOk="0" h="921" w="209216">
                    <a:moveTo>
                      <a:pt x="0" y="0"/>
                    </a:moveTo>
                    <a:lnTo>
                      <a:pt x="209215" y="0"/>
                    </a:lnTo>
                    <a:lnTo>
                      <a:pt x="209215" y="921"/>
                    </a:lnTo>
                    <a:lnTo>
                      <a:pt x="0" y="92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9" name="Google Shape;2399;p33"/>
              <p:cNvSpPr/>
              <p:nvPr/>
            </p:nvSpPr>
            <p:spPr>
              <a:xfrm>
                <a:off x="3913600" y="992225"/>
                <a:ext cx="5230400" cy="23025"/>
              </a:xfrm>
              <a:custGeom>
                <a:rect b="b" l="l" r="r" t="t"/>
                <a:pathLst>
                  <a:path extrusionOk="0" h="921" w="209216">
                    <a:moveTo>
                      <a:pt x="0" y="0"/>
                    </a:moveTo>
                    <a:lnTo>
                      <a:pt x="209215" y="0"/>
                    </a:lnTo>
                    <a:lnTo>
                      <a:pt x="209215" y="921"/>
                    </a:lnTo>
                    <a:lnTo>
                      <a:pt x="0" y="92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0" name="Google Shape;2400;p33"/>
              <p:cNvSpPr/>
              <p:nvPr/>
            </p:nvSpPr>
            <p:spPr>
              <a:xfrm>
                <a:off x="3913600" y="757875"/>
                <a:ext cx="5230400" cy="23050"/>
              </a:xfrm>
              <a:custGeom>
                <a:rect b="b" l="l" r="r" t="t"/>
                <a:pathLst>
                  <a:path extrusionOk="0" h="922" w="209216">
                    <a:moveTo>
                      <a:pt x="0" y="1"/>
                    </a:moveTo>
                    <a:lnTo>
                      <a:pt x="209215" y="1"/>
                    </a:lnTo>
                    <a:lnTo>
                      <a:pt x="209215" y="921"/>
                    </a:lnTo>
                    <a:lnTo>
                      <a:pt x="0" y="92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1" name="Google Shape;2401;p33"/>
              <p:cNvSpPr/>
              <p:nvPr/>
            </p:nvSpPr>
            <p:spPr>
              <a:xfrm>
                <a:off x="3913600" y="524050"/>
                <a:ext cx="5230400" cy="23050"/>
              </a:xfrm>
              <a:custGeom>
                <a:rect b="b" l="l" r="r" t="t"/>
                <a:pathLst>
                  <a:path extrusionOk="0" h="922" w="209216">
                    <a:moveTo>
                      <a:pt x="0" y="1"/>
                    </a:moveTo>
                    <a:lnTo>
                      <a:pt x="209215" y="1"/>
                    </a:lnTo>
                    <a:lnTo>
                      <a:pt x="209215" y="921"/>
                    </a:lnTo>
                    <a:lnTo>
                      <a:pt x="0" y="92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2" name="Google Shape;2402;p33"/>
              <p:cNvSpPr/>
              <p:nvPr/>
            </p:nvSpPr>
            <p:spPr>
              <a:xfrm>
                <a:off x="3913600" y="290225"/>
                <a:ext cx="5230400" cy="23050"/>
              </a:xfrm>
              <a:custGeom>
                <a:rect b="b" l="l" r="r" t="t"/>
                <a:pathLst>
                  <a:path extrusionOk="0" h="922" w="209216">
                    <a:moveTo>
                      <a:pt x="0" y="1"/>
                    </a:moveTo>
                    <a:lnTo>
                      <a:pt x="209215" y="1"/>
                    </a:lnTo>
                    <a:lnTo>
                      <a:pt x="209215" y="921"/>
                    </a:lnTo>
                    <a:lnTo>
                      <a:pt x="0" y="92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3" name="Google Shape;2403;p33"/>
              <p:cNvSpPr/>
              <p:nvPr/>
            </p:nvSpPr>
            <p:spPr>
              <a:xfrm>
                <a:off x="3913600" y="56400"/>
                <a:ext cx="5230400" cy="23050"/>
              </a:xfrm>
              <a:custGeom>
                <a:rect b="b" l="l" r="r" t="t"/>
                <a:pathLst>
                  <a:path extrusionOk="0" h="922" w="209216">
                    <a:moveTo>
                      <a:pt x="0" y="1"/>
                    </a:moveTo>
                    <a:lnTo>
                      <a:pt x="209215" y="1"/>
                    </a:lnTo>
                    <a:lnTo>
                      <a:pt x="209215" y="922"/>
                    </a:lnTo>
                    <a:lnTo>
                      <a:pt x="0" y="922"/>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04" name="Google Shape;2404;p33"/>
            <p:cNvGrpSpPr/>
            <p:nvPr/>
          </p:nvGrpSpPr>
          <p:grpSpPr>
            <a:xfrm>
              <a:off x="108223" y="-87425"/>
              <a:ext cx="8931123" cy="5230400"/>
              <a:chOff x="32023" y="-87425"/>
              <a:chExt cx="8931123" cy="5230400"/>
            </a:xfrm>
          </p:grpSpPr>
          <p:grpSp>
            <p:nvGrpSpPr>
              <p:cNvPr id="2405" name="Google Shape;2405;p33"/>
              <p:cNvGrpSpPr/>
              <p:nvPr/>
            </p:nvGrpSpPr>
            <p:grpSpPr>
              <a:xfrm>
                <a:off x="4020421" y="-87425"/>
                <a:ext cx="4942725" cy="5230400"/>
                <a:chOff x="4057425" y="-87425"/>
                <a:chExt cx="4942725" cy="5230400"/>
              </a:xfrm>
            </p:grpSpPr>
            <p:sp>
              <p:nvSpPr>
                <p:cNvPr id="2406" name="Google Shape;2406;p33"/>
                <p:cNvSpPr/>
                <p:nvPr/>
              </p:nvSpPr>
              <p:spPr>
                <a:xfrm>
                  <a:off x="7806950" y="-87425"/>
                  <a:ext cx="23575" cy="5230400"/>
                </a:xfrm>
                <a:custGeom>
                  <a:rect b="b" l="l" r="r" t="t"/>
                  <a:pathLst>
                    <a:path extrusionOk="0" h="209216" w="943">
                      <a:moveTo>
                        <a:pt x="0" y="0"/>
                      </a:moveTo>
                      <a:lnTo>
                        <a:pt x="942" y="0"/>
                      </a:lnTo>
                      <a:lnTo>
                        <a:pt x="942"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7" name="Google Shape;2407;p33"/>
                <p:cNvSpPr/>
                <p:nvPr/>
              </p:nvSpPr>
              <p:spPr>
                <a:xfrm>
                  <a:off x="7572075" y="-87425"/>
                  <a:ext cx="23575" cy="5230400"/>
                </a:xfrm>
                <a:custGeom>
                  <a:rect b="b" l="l" r="r" t="t"/>
                  <a:pathLst>
                    <a:path extrusionOk="0" h="209216" w="943">
                      <a:moveTo>
                        <a:pt x="1" y="0"/>
                      </a:moveTo>
                      <a:lnTo>
                        <a:pt x="942" y="0"/>
                      </a:lnTo>
                      <a:lnTo>
                        <a:pt x="942"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8" name="Google Shape;2408;p33"/>
                <p:cNvSpPr/>
                <p:nvPr/>
              </p:nvSpPr>
              <p:spPr>
                <a:xfrm>
                  <a:off x="7337725" y="-87425"/>
                  <a:ext cx="23575" cy="5230400"/>
                </a:xfrm>
                <a:custGeom>
                  <a:rect b="b" l="l" r="r" t="t"/>
                  <a:pathLst>
                    <a:path extrusionOk="0" h="209216" w="943">
                      <a:moveTo>
                        <a:pt x="1" y="0"/>
                      </a:moveTo>
                      <a:lnTo>
                        <a:pt x="943" y="0"/>
                      </a:lnTo>
                      <a:lnTo>
                        <a:pt x="943"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9" name="Google Shape;2409;p33"/>
                <p:cNvSpPr/>
                <p:nvPr/>
              </p:nvSpPr>
              <p:spPr>
                <a:xfrm>
                  <a:off x="7102875" y="-87425"/>
                  <a:ext cx="23550" cy="5230400"/>
                </a:xfrm>
                <a:custGeom>
                  <a:rect b="b" l="l" r="r" t="t"/>
                  <a:pathLst>
                    <a:path extrusionOk="0" h="209216" w="942">
                      <a:moveTo>
                        <a:pt x="0" y="0"/>
                      </a:moveTo>
                      <a:lnTo>
                        <a:pt x="942" y="0"/>
                      </a:lnTo>
                      <a:lnTo>
                        <a:pt x="942"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0" name="Google Shape;2410;p33"/>
                <p:cNvSpPr/>
                <p:nvPr/>
              </p:nvSpPr>
              <p:spPr>
                <a:xfrm>
                  <a:off x="6868525" y="-87425"/>
                  <a:ext cx="23575" cy="5230400"/>
                </a:xfrm>
                <a:custGeom>
                  <a:rect b="b" l="l" r="r" t="t"/>
                  <a:pathLst>
                    <a:path extrusionOk="0" h="209216" w="943">
                      <a:moveTo>
                        <a:pt x="1" y="0"/>
                      </a:moveTo>
                      <a:lnTo>
                        <a:pt x="942" y="0"/>
                      </a:lnTo>
                      <a:lnTo>
                        <a:pt x="942"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1" name="Google Shape;2411;p33"/>
                <p:cNvSpPr/>
                <p:nvPr/>
              </p:nvSpPr>
              <p:spPr>
                <a:xfrm>
                  <a:off x="6634175" y="-87425"/>
                  <a:ext cx="23575" cy="5230400"/>
                </a:xfrm>
                <a:custGeom>
                  <a:rect b="b" l="l" r="r" t="t"/>
                  <a:pathLst>
                    <a:path extrusionOk="0" h="209216" w="943">
                      <a:moveTo>
                        <a:pt x="1" y="0"/>
                      </a:moveTo>
                      <a:lnTo>
                        <a:pt x="942" y="0"/>
                      </a:lnTo>
                      <a:lnTo>
                        <a:pt x="942"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2" name="Google Shape;2412;p33"/>
                <p:cNvSpPr/>
                <p:nvPr/>
              </p:nvSpPr>
              <p:spPr>
                <a:xfrm>
                  <a:off x="6399825" y="-87425"/>
                  <a:ext cx="23575" cy="5230400"/>
                </a:xfrm>
                <a:custGeom>
                  <a:rect b="b" l="l" r="r" t="t"/>
                  <a:pathLst>
                    <a:path extrusionOk="0" h="209216" w="943">
                      <a:moveTo>
                        <a:pt x="1" y="0"/>
                      </a:moveTo>
                      <a:lnTo>
                        <a:pt x="943" y="0"/>
                      </a:lnTo>
                      <a:lnTo>
                        <a:pt x="943"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3" name="Google Shape;2413;p33"/>
                <p:cNvSpPr/>
                <p:nvPr/>
              </p:nvSpPr>
              <p:spPr>
                <a:xfrm>
                  <a:off x="6164975" y="-87425"/>
                  <a:ext cx="23550" cy="5230400"/>
                </a:xfrm>
                <a:custGeom>
                  <a:rect b="b" l="l" r="r" t="t"/>
                  <a:pathLst>
                    <a:path extrusionOk="0" h="209216" w="942">
                      <a:moveTo>
                        <a:pt x="0" y="0"/>
                      </a:moveTo>
                      <a:lnTo>
                        <a:pt x="942" y="0"/>
                      </a:lnTo>
                      <a:lnTo>
                        <a:pt x="942"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4" name="Google Shape;2414;p33"/>
                <p:cNvSpPr/>
                <p:nvPr/>
              </p:nvSpPr>
              <p:spPr>
                <a:xfrm>
                  <a:off x="5930625" y="-87425"/>
                  <a:ext cx="23575" cy="5230400"/>
                </a:xfrm>
                <a:custGeom>
                  <a:rect b="b" l="l" r="r" t="t"/>
                  <a:pathLst>
                    <a:path extrusionOk="0" h="209216" w="943">
                      <a:moveTo>
                        <a:pt x="0" y="0"/>
                      </a:moveTo>
                      <a:lnTo>
                        <a:pt x="942" y="0"/>
                      </a:lnTo>
                      <a:lnTo>
                        <a:pt x="942"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5" name="Google Shape;2415;p33"/>
                <p:cNvSpPr/>
                <p:nvPr/>
              </p:nvSpPr>
              <p:spPr>
                <a:xfrm>
                  <a:off x="5696275" y="-87425"/>
                  <a:ext cx="23575" cy="5230400"/>
                </a:xfrm>
                <a:custGeom>
                  <a:rect b="b" l="l" r="r" t="t"/>
                  <a:pathLst>
                    <a:path extrusionOk="0" h="209216" w="943">
                      <a:moveTo>
                        <a:pt x="1" y="0"/>
                      </a:moveTo>
                      <a:lnTo>
                        <a:pt x="942" y="0"/>
                      </a:lnTo>
                      <a:lnTo>
                        <a:pt x="942"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6" name="Google Shape;2416;p33"/>
                <p:cNvSpPr/>
                <p:nvPr/>
              </p:nvSpPr>
              <p:spPr>
                <a:xfrm>
                  <a:off x="5461400" y="-87425"/>
                  <a:ext cx="23575" cy="5230400"/>
                </a:xfrm>
                <a:custGeom>
                  <a:rect b="b" l="l" r="r" t="t"/>
                  <a:pathLst>
                    <a:path extrusionOk="0" h="209216" w="943">
                      <a:moveTo>
                        <a:pt x="1" y="0"/>
                      </a:moveTo>
                      <a:lnTo>
                        <a:pt x="943" y="0"/>
                      </a:lnTo>
                      <a:lnTo>
                        <a:pt x="943"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7" name="Google Shape;2417;p33"/>
                <p:cNvSpPr/>
                <p:nvPr/>
              </p:nvSpPr>
              <p:spPr>
                <a:xfrm>
                  <a:off x="5227075" y="-87425"/>
                  <a:ext cx="23550" cy="5230400"/>
                </a:xfrm>
                <a:custGeom>
                  <a:rect b="b" l="l" r="r" t="t"/>
                  <a:pathLst>
                    <a:path extrusionOk="0" h="209216" w="942">
                      <a:moveTo>
                        <a:pt x="0" y="0"/>
                      </a:moveTo>
                      <a:lnTo>
                        <a:pt x="942" y="0"/>
                      </a:lnTo>
                      <a:lnTo>
                        <a:pt x="942"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8" name="Google Shape;2418;p33"/>
                <p:cNvSpPr/>
                <p:nvPr/>
              </p:nvSpPr>
              <p:spPr>
                <a:xfrm>
                  <a:off x="8977100" y="-87425"/>
                  <a:ext cx="23050" cy="5230400"/>
                </a:xfrm>
                <a:custGeom>
                  <a:rect b="b" l="l" r="r" t="t"/>
                  <a:pathLst>
                    <a:path extrusionOk="0" h="209216" w="922">
                      <a:moveTo>
                        <a:pt x="1" y="0"/>
                      </a:moveTo>
                      <a:lnTo>
                        <a:pt x="921" y="0"/>
                      </a:lnTo>
                      <a:lnTo>
                        <a:pt x="921"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9" name="Google Shape;2419;p33"/>
                <p:cNvSpPr/>
                <p:nvPr/>
              </p:nvSpPr>
              <p:spPr>
                <a:xfrm>
                  <a:off x="8742750" y="-87425"/>
                  <a:ext cx="23050" cy="5230400"/>
                </a:xfrm>
                <a:custGeom>
                  <a:rect b="b" l="l" r="r" t="t"/>
                  <a:pathLst>
                    <a:path extrusionOk="0" h="209216" w="922">
                      <a:moveTo>
                        <a:pt x="1" y="0"/>
                      </a:moveTo>
                      <a:lnTo>
                        <a:pt x="921" y="0"/>
                      </a:lnTo>
                      <a:lnTo>
                        <a:pt x="921"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0" name="Google Shape;2420;p33"/>
                <p:cNvSpPr/>
                <p:nvPr/>
              </p:nvSpPr>
              <p:spPr>
                <a:xfrm>
                  <a:off x="8508925" y="-87425"/>
                  <a:ext cx="23050" cy="5230400"/>
                </a:xfrm>
                <a:custGeom>
                  <a:rect b="b" l="l" r="r" t="t"/>
                  <a:pathLst>
                    <a:path extrusionOk="0" h="209216" w="922">
                      <a:moveTo>
                        <a:pt x="1" y="0"/>
                      </a:moveTo>
                      <a:lnTo>
                        <a:pt x="922" y="0"/>
                      </a:lnTo>
                      <a:lnTo>
                        <a:pt x="922"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1" name="Google Shape;2421;p33"/>
                <p:cNvSpPr/>
                <p:nvPr/>
              </p:nvSpPr>
              <p:spPr>
                <a:xfrm>
                  <a:off x="8275650" y="-87425"/>
                  <a:ext cx="22500" cy="5230400"/>
                </a:xfrm>
                <a:custGeom>
                  <a:rect b="b" l="l" r="r" t="t"/>
                  <a:pathLst>
                    <a:path extrusionOk="0" h="209216" w="900">
                      <a:moveTo>
                        <a:pt x="0" y="0"/>
                      </a:moveTo>
                      <a:lnTo>
                        <a:pt x="900" y="0"/>
                      </a:lnTo>
                      <a:lnTo>
                        <a:pt x="900"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2" name="Google Shape;2422;p33"/>
                <p:cNvSpPr/>
                <p:nvPr/>
              </p:nvSpPr>
              <p:spPr>
                <a:xfrm>
                  <a:off x="8041300" y="-87425"/>
                  <a:ext cx="23025" cy="5230400"/>
                </a:xfrm>
                <a:custGeom>
                  <a:rect b="b" l="l" r="r" t="t"/>
                  <a:pathLst>
                    <a:path extrusionOk="0" h="209216" w="921">
                      <a:moveTo>
                        <a:pt x="0" y="0"/>
                      </a:moveTo>
                      <a:lnTo>
                        <a:pt x="921" y="0"/>
                      </a:lnTo>
                      <a:lnTo>
                        <a:pt x="921"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3" name="Google Shape;2423;p33"/>
                <p:cNvSpPr/>
                <p:nvPr/>
              </p:nvSpPr>
              <p:spPr>
                <a:xfrm>
                  <a:off x="4993250" y="-87425"/>
                  <a:ext cx="23025" cy="5230400"/>
                </a:xfrm>
                <a:custGeom>
                  <a:rect b="b" l="l" r="r" t="t"/>
                  <a:pathLst>
                    <a:path extrusionOk="0" h="209216" w="921">
                      <a:moveTo>
                        <a:pt x="0" y="0"/>
                      </a:moveTo>
                      <a:lnTo>
                        <a:pt x="921" y="0"/>
                      </a:lnTo>
                      <a:lnTo>
                        <a:pt x="921"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4" name="Google Shape;2424;p33"/>
                <p:cNvSpPr/>
                <p:nvPr/>
              </p:nvSpPr>
              <p:spPr>
                <a:xfrm>
                  <a:off x="4758900" y="-87425"/>
                  <a:ext cx="23050" cy="5230400"/>
                </a:xfrm>
                <a:custGeom>
                  <a:rect b="b" l="l" r="r" t="t"/>
                  <a:pathLst>
                    <a:path extrusionOk="0" h="209216" w="922">
                      <a:moveTo>
                        <a:pt x="1" y="0"/>
                      </a:moveTo>
                      <a:lnTo>
                        <a:pt x="921" y="0"/>
                      </a:lnTo>
                      <a:lnTo>
                        <a:pt x="921"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5" name="Google Shape;2425;p33"/>
                <p:cNvSpPr/>
                <p:nvPr/>
              </p:nvSpPr>
              <p:spPr>
                <a:xfrm>
                  <a:off x="4525075" y="-87425"/>
                  <a:ext cx="23050" cy="5230400"/>
                </a:xfrm>
                <a:custGeom>
                  <a:rect b="b" l="l" r="r" t="t"/>
                  <a:pathLst>
                    <a:path extrusionOk="0" h="209216" w="922">
                      <a:moveTo>
                        <a:pt x="1" y="0"/>
                      </a:moveTo>
                      <a:lnTo>
                        <a:pt x="921" y="0"/>
                      </a:lnTo>
                      <a:lnTo>
                        <a:pt x="921"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6" name="Google Shape;2426;p33"/>
                <p:cNvSpPr/>
                <p:nvPr/>
              </p:nvSpPr>
              <p:spPr>
                <a:xfrm>
                  <a:off x="4291250" y="-87425"/>
                  <a:ext cx="23050" cy="5230400"/>
                </a:xfrm>
                <a:custGeom>
                  <a:rect b="b" l="l" r="r" t="t"/>
                  <a:pathLst>
                    <a:path extrusionOk="0" h="209216" w="922">
                      <a:moveTo>
                        <a:pt x="1" y="0"/>
                      </a:moveTo>
                      <a:lnTo>
                        <a:pt x="921" y="0"/>
                      </a:lnTo>
                      <a:lnTo>
                        <a:pt x="921"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7" name="Google Shape;2427;p33"/>
                <p:cNvSpPr/>
                <p:nvPr/>
              </p:nvSpPr>
              <p:spPr>
                <a:xfrm>
                  <a:off x="4057425" y="-87425"/>
                  <a:ext cx="23050" cy="5230400"/>
                </a:xfrm>
                <a:custGeom>
                  <a:rect b="b" l="l" r="r" t="t"/>
                  <a:pathLst>
                    <a:path extrusionOk="0" h="209216" w="922">
                      <a:moveTo>
                        <a:pt x="1" y="0"/>
                      </a:moveTo>
                      <a:lnTo>
                        <a:pt x="922" y="0"/>
                      </a:lnTo>
                      <a:lnTo>
                        <a:pt x="922"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28" name="Google Shape;2428;p33"/>
              <p:cNvGrpSpPr/>
              <p:nvPr/>
            </p:nvGrpSpPr>
            <p:grpSpPr>
              <a:xfrm>
                <a:off x="32023" y="-87425"/>
                <a:ext cx="3772550" cy="5230400"/>
                <a:chOff x="4993250" y="-87425"/>
                <a:chExt cx="3772550" cy="5230400"/>
              </a:xfrm>
            </p:grpSpPr>
            <p:sp>
              <p:nvSpPr>
                <p:cNvPr id="2429" name="Google Shape;2429;p33"/>
                <p:cNvSpPr/>
                <p:nvPr/>
              </p:nvSpPr>
              <p:spPr>
                <a:xfrm>
                  <a:off x="7806950" y="-87425"/>
                  <a:ext cx="23575" cy="5230400"/>
                </a:xfrm>
                <a:custGeom>
                  <a:rect b="b" l="l" r="r" t="t"/>
                  <a:pathLst>
                    <a:path extrusionOk="0" h="209216" w="943">
                      <a:moveTo>
                        <a:pt x="0" y="0"/>
                      </a:moveTo>
                      <a:lnTo>
                        <a:pt x="942" y="0"/>
                      </a:lnTo>
                      <a:lnTo>
                        <a:pt x="942"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0" name="Google Shape;2430;p33"/>
                <p:cNvSpPr/>
                <p:nvPr/>
              </p:nvSpPr>
              <p:spPr>
                <a:xfrm>
                  <a:off x="7572075" y="-87425"/>
                  <a:ext cx="23575" cy="5230400"/>
                </a:xfrm>
                <a:custGeom>
                  <a:rect b="b" l="l" r="r" t="t"/>
                  <a:pathLst>
                    <a:path extrusionOk="0" h="209216" w="943">
                      <a:moveTo>
                        <a:pt x="1" y="0"/>
                      </a:moveTo>
                      <a:lnTo>
                        <a:pt x="942" y="0"/>
                      </a:lnTo>
                      <a:lnTo>
                        <a:pt x="942"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1" name="Google Shape;2431;p33"/>
                <p:cNvSpPr/>
                <p:nvPr/>
              </p:nvSpPr>
              <p:spPr>
                <a:xfrm>
                  <a:off x="7337725" y="-87425"/>
                  <a:ext cx="23575" cy="5230400"/>
                </a:xfrm>
                <a:custGeom>
                  <a:rect b="b" l="l" r="r" t="t"/>
                  <a:pathLst>
                    <a:path extrusionOk="0" h="209216" w="943">
                      <a:moveTo>
                        <a:pt x="1" y="0"/>
                      </a:moveTo>
                      <a:lnTo>
                        <a:pt x="943" y="0"/>
                      </a:lnTo>
                      <a:lnTo>
                        <a:pt x="943"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2" name="Google Shape;2432;p33"/>
                <p:cNvSpPr/>
                <p:nvPr/>
              </p:nvSpPr>
              <p:spPr>
                <a:xfrm>
                  <a:off x="7102875" y="-87425"/>
                  <a:ext cx="23550" cy="5230400"/>
                </a:xfrm>
                <a:custGeom>
                  <a:rect b="b" l="l" r="r" t="t"/>
                  <a:pathLst>
                    <a:path extrusionOk="0" h="209216" w="942">
                      <a:moveTo>
                        <a:pt x="0" y="0"/>
                      </a:moveTo>
                      <a:lnTo>
                        <a:pt x="942" y="0"/>
                      </a:lnTo>
                      <a:lnTo>
                        <a:pt x="942"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3" name="Google Shape;2433;p33"/>
                <p:cNvSpPr/>
                <p:nvPr/>
              </p:nvSpPr>
              <p:spPr>
                <a:xfrm>
                  <a:off x="6868525" y="-87425"/>
                  <a:ext cx="23575" cy="5230400"/>
                </a:xfrm>
                <a:custGeom>
                  <a:rect b="b" l="l" r="r" t="t"/>
                  <a:pathLst>
                    <a:path extrusionOk="0" h="209216" w="943">
                      <a:moveTo>
                        <a:pt x="1" y="0"/>
                      </a:moveTo>
                      <a:lnTo>
                        <a:pt x="942" y="0"/>
                      </a:lnTo>
                      <a:lnTo>
                        <a:pt x="942"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4" name="Google Shape;2434;p33"/>
                <p:cNvSpPr/>
                <p:nvPr/>
              </p:nvSpPr>
              <p:spPr>
                <a:xfrm>
                  <a:off x="6634175" y="-87425"/>
                  <a:ext cx="23575" cy="5230400"/>
                </a:xfrm>
                <a:custGeom>
                  <a:rect b="b" l="l" r="r" t="t"/>
                  <a:pathLst>
                    <a:path extrusionOk="0" h="209216" w="943">
                      <a:moveTo>
                        <a:pt x="1" y="0"/>
                      </a:moveTo>
                      <a:lnTo>
                        <a:pt x="942" y="0"/>
                      </a:lnTo>
                      <a:lnTo>
                        <a:pt x="942"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5" name="Google Shape;2435;p33"/>
                <p:cNvSpPr/>
                <p:nvPr/>
              </p:nvSpPr>
              <p:spPr>
                <a:xfrm>
                  <a:off x="6399825" y="-87425"/>
                  <a:ext cx="23575" cy="5230400"/>
                </a:xfrm>
                <a:custGeom>
                  <a:rect b="b" l="l" r="r" t="t"/>
                  <a:pathLst>
                    <a:path extrusionOk="0" h="209216" w="943">
                      <a:moveTo>
                        <a:pt x="1" y="0"/>
                      </a:moveTo>
                      <a:lnTo>
                        <a:pt x="943" y="0"/>
                      </a:lnTo>
                      <a:lnTo>
                        <a:pt x="943"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6" name="Google Shape;2436;p33"/>
                <p:cNvSpPr/>
                <p:nvPr/>
              </p:nvSpPr>
              <p:spPr>
                <a:xfrm>
                  <a:off x="6164975" y="-87425"/>
                  <a:ext cx="23550" cy="5230400"/>
                </a:xfrm>
                <a:custGeom>
                  <a:rect b="b" l="l" r="r" t="t"/>
                  <a:pathLst>
                    <a:path extrusionOk="0" h="209216" w="942">
                      <a:moveTo>
                        <a:pt x="0" y="0"/>
                      </a:moveTo>
                      <a:lnTo>
                        <a:pt x="942" y="0"/>
                      </a:lnTo>
                      <a:lnTo>
                        <a:pt x="942"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7" name="Google Shape;2437;p33"/>
                <p:cNvSpPr/>
                <p:nvPr/>
              </p:nvSpPr>
              <p:spPr>
                <a:xfrm>
                  <a:off x="5930625" y="-87425"/>
                  <a:ext cx="23575" cy="5230400"/>
                </a:xfrm>
                <a:custGeom>
                  <a:rect b="b" l="l" r="r" t="t"/>
                  <a:pathLst>
                    <a:path extrusionOk="0" h="209216" w="943">
                      <a:moveTo>
                        <a:pt x="0" y="0"/>
                      </a:moveTo>
                      <a:lnTo>
                        <a:pt x="942" y="0"/>
                      </a:lnTo>
                      <a:lnTo>
                        <a:pt x="942"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8" name="Google Shape;2438;p33"/>
                <p:cNvSpPr/>
                <p:nvPr/>
              </p:nvSpPr>
              <p:spPr>
                <a:xfrm>
                  <a:off x="5696275" y="-87425"/>
                  <a:ext cx="23575" cy="5230400"/>
                </a:xfrm>
                <a:custGeom>
                  <a:rect b="b" l="l" r="r" t="t"/>
                  <a:pathLst>
                    <a:path extrusionOk="0" h="209216" w="943">
                      <a:moveTo>
                        <a:pt x="1" y="0"/>
                      </a:moveTo>
                      <a:lnTo>
                        <a:pt x="942" y="0"/>
                      </a:lnTo>
                      <a:lnTo>
                        <a:pt x="942"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9" name="Google Shape;2439;p33"/>
                <p:cNvSpPr/>
                <p:nvPr/>
              </p:nvSpPr>
              <p:spPr>
                <a:xfrm>
                  <a:off x="5461400" y="-87425"/>
                  <a:ext cx="23575" cy="5230400"/>
                </a:xfrm>
                <a:custGeom>
                  <a:rect b="b" l="l" r="r" t="t"/>
                  <a:pathLst>
                    <a:path extrusionOk="0" h="209216" w="943">
                      <a:moveTo>
                        <a:pt x="1" y="0"/>
                      </a:moveTo>
                      <a:lnTo>
                        <a:pt x="943" y="0"/>
                      </a:lnTo>
                      <a:lnTo>
                        <a:pt x="943"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0" name="Google Shape;2440;p33"/>
                <p:cNvSpPr/>
                <p:nvPr/>
              </p:nvSpPr>
              <p:spPr>
                <a:xfrm>
                  <a:off x="5227075" y="-87425"/>
                  <a:ext cx="23550" cy="5230400"/>
                </a:xfrm>
                <a:custGeom>
                  <a:rect b="b" l="l" r="r" t="t"/>
                  <a:pathLst>
                    <a:path extrusionOk="0" h="209216" w="942">
                      <a:moveTo>
                        <a:pt x="0" y="0"/>
                      </a:moveTo>
                      <a:lnTo>
                        <a:pt x="942" y="0"/>
                      </a:lnTo>
                      <a:lnTo>
                        <a:pt x="942"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1" name="Google Shape;2441;p33"/>
                <p:cNvSpPr/>
                <p:nvPr/>
              </p:nvSpPr>
              <p:spPr>
                <a:xfrm>
                  <a:off x="8742750" y="-87425"/>
                  <a:ext cx="23050" cy="5230400"/>
                </a:xfrm>
                <a:custGeom>
                  <a:rect b="b" l="l" r="r" t="t"/>
                  <a:pathLst>
                    <a:path extrusionOk="0" h="209216" w="922">
                      <a:moveTo>
                        <a:pt x="1" y="0"/>
                      </a:moveTo>
                      <a:lnTo>
                        <a:pt x="921" y="0"/>
                      </a:lnTo>
                      <a:lnTo>
                        <a:pt x="921"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2" name="Google Shape;2442;p33"/>
                <p:cNvSpPr/>
                <p:nvPr/>
              </p:nvSpPr>
              <p:spPr>
                <a:xfrm>
                  <a:off x="8508925" y="-87425"/>
                  <a:ext cx="23050" cy="5230400"/>
                </a:xfrm>
                <a:custGeom>
                  <a:rect b="b" l="l" r="r" t="t"/>
                  <a:pathLst>
                    <a:path extrusionOk="0" h="209216" w="922">
                      <a:moveTo>
                        <a:pt x="1" y="0"/>
                      </a:moveTo>
                      <a:lnTo>
                        <a:pt x="922" y="0"/>
                      </a:lnTo>
                      <a:lnTo>
                        <a:pt x="922"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3" name="Google Shape;2443;p33"/>
                <p:cNvSpPr/>
                <p:nvPr/>
              </p:nvSpPr>
              <p:spPr>
                <a:xfrm>
                  <a:off x="8275650" y="-87425"/>
                  <a:ext cx="22500" cy="5230400"/>
                </a:xfrm>
                <a:custGeom>
                  <a:rect b="b" l="l" r="r" t="t"/>
                  <a:pathLst>
                    <a:path extrusionOk="0" h="209216" w="900">
                      <a:moveTo>
                        <a:pt x="0" y="0"/>
                      </a:moveTo>
                      <a:lnTo>
                        <a:pt x="900" y="0"/>
                      </a:lnTo>
                      <a:lnTo>
                        <a:pt x="900"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4" name="Google Shape;2444;p33"/>
                <p:cNvSpPr/>
                <p:nvPr/>
              </p:nvSpPr>
              <p:spPr>
                <a:xfrm>
                  <a:off x="8041300" y="-87425"/>
                  <a:ext cx="23025" cy="5230400"/>
                </a:xfrm>
                <a:custGeom>
                  <a:rect b="b" l="l" r="r" t="t"/>
                  <a:pathLst>
                    <a:path extrusionOk="0" h="209216" w="921">
                      <a:moveTo>
                        <a:pt x="0" y="0"/>
                      </a:moveTo>
                      <a:lnTo>
                        <a:pt x="921" y="0"/>
                      </a:lnTo>
                      <a:lnTo>
                        <a:pt x="921"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5" name="Google Shape;2445;p33"/>
                <p:cNvSpPr/>
                <p:nvPr/>
              </p:nvSpPr>
              <p:spPr>
                <a:xfrm>
                  <a:off x="4993250" y="-87425"/>
                  <a:ext cx="23025" cy="5230400"/>
                </a:xfrm>
                <a:custGeom>
                  <a:rect b="b" l="l" r="r" t="t"/>
                  <a:pathLst>
                    <a:path extrusionOk="0" h="209216" w="921">
                      <a:moveTo>
                        <a:pt x="0" y="0"/>
                      </a:moveTo>
                      <a:lnTo>
                        <a:pt x="921" y="0"/>
                      </a:lnTo>
                      <a:lnTo>
                        <a:pt x="921"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12">
    <p:spTree>
      <p:nvGrpSpPr>
        <p:cNvPr id="2446" name="Shape 2446"/>
        <p:cNvGrpSpPr/>
        <p:nvPr/>
      </p:nvGrpSpPr>
      <p:grpSpPr>
        <a:xfrm>
          <a:off x="0" y="0"/>
          <a:ext cx="0" cy="0"/>
          <a:chOff x="0" y="0"/>
          <a:chExt cx="0" cy="0"/>
        </a:xfrm>
      </p:grpSpPr>
      <p:grpSp>
        <p:nvGrpSpPr>
          <p:cNvPr id="2447" name="Google Shape;2447;p34"/>
          <p:cNvGrpSpPr/>
          <p:nvPr/>
        </p:nvGrpSpPr>
        <p:grpSpPr>
          <a:xfrm>
            <a:off x="-114300" y="1517175"/>
            <a:ext cx="1408200" cy="1418400"/>
            <a:chOff x="120225" y="808300"/>
            <a:chExt cx="1408200" cy="1418400"/>
          </a:xfrm>
        </p:grpSpPr>
        <p:sp>
          <p:nvSpPr>
            <p:cNvPr id="2448" name="Google Shape;2448;p34"/>
            <p:cNvSpPr/>
            <p:nvPr/>
          </p:nvSpPr>
          <p:spPr>
            <a:xfrm>
              <a:off x="120225" y="1285400"/>
              <a:ext cx="1408200" cy="4692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9" name="Google Shape;2449;p34"/>
            <p:cNvSpPr/>
            <p:nvPr/>
          </p:nvSpPr>
          <p:spPr>
            <a:xfrm>
              <a:off x="589050" y="808300"/>
              <a:ext cx="470100" cy="1418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50" name="Google Shape;2450;p34"/>
          <p:cNvGrpSpPr/>
          <p:nvPr/>
        </p:nvGrpSpPr>
        <p:grpSpPr>
          <a:xfrm>
            <a:off x="7397175" y="4568575"/>
            <a:ext cx="701700" cy="705900"/>
            <a:chOff x="6684000" y="3862500"/>
            <a:chExt cx="701700" cy="705900"/>
          </a:xfrm>
        </p:grpSpPr>
        <p:sp>
          <p:nvSpPr>
            <p:cNvPr id="2451" name="Google Shape;2451;p34"/>
            <p:cNvSpPr/>
            <p:nvPr/>
          </p:nvSpPr>
          <p:spPr>
            <a:xfrm>
              <a:off x="6684000" y="4098575"/>
              <a:ext cx="701700" cy="233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2" name="Google Shape;2452;p34"/>
            <p:cNvSpPr/>
            <p:nvPr/>
          </p:nvSpPr>
          <p:spPr>
            <a:xfrm>
              <a:off x="6918600" y="3862500"/>
              <a:ext cx="234600" cy="70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53" name="Google Shape;2453;p34"/>
          <p:cNvGrpSpPr/>
          <p:nvPr/>
        </p:nvGrpSpPr>
        <p:grpSpPr>
          <a:xfrm>
            <a:off x="-350850" y="3862675"/>
            <a:ext cx="701700" cy="705900"/>
            <a:chOff x="6684000" y="3862500"/>
            <a:chExt cx="701700" cy="705900"/>
          </a:xfrm>
        </p:grpSpPr>
        <p:sp>
          <p:nvSpPr>
            <p:cNvPr id="2454" name="Google Shape;2454;p34"/>
            <p:cNvSpPr/>
            <p:nvPr/>
          </p:nvSpPr>
          <p:spPr>
            <a:xfrm>
              <a:off x="6684000" y="4098575"/>
              <a:ext cx="701700" cy="233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5" name="Google Shape;2455;p34"/>
            <p:cNvSpPr/>
            <p:nvPr/>
          </p:nvSpPr>
          <p:spPr>
            <a:xfrm>
              <a:off x="6918600" y="3862500"/>
              <a:ext cx="234600" cy="70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56" name="Google Shape;2456;p34"/>
          <p:cNvGrpSpPr/>
          <p:nvPr/>
        </p:nvGrpSpPr>
        <p:grpSpPr>
          <a:xfrm>
            <a:off x="8325600" y="-130300"/>
            <a:ext cx="1408200" cy="1418400"/>
            <a:chOff x="120225" y="808300"/>
            <a:chExt cx="1408200" cy="1418400"/>
          </a:xfrm>
        </p:grpSpPr>
        <p:sp>
          <p:nvSpPr>
            <p:cNvPr id="2457" name="Google Shape;2457;p34"/>
            <p:cNvSpPr/>
            <p:nvPr/>
          </p:nvSpPr>
          <p:spPr>
            <a:xfrm>
              <a:off x="120225" y="1285400"/>
              <a:ext cx="1408200" cy="4692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8" name="Google Shape;2458;p34"/>
            <p:cNvSpPr/>
            <p:nvPr/>
          </p:nvSpPr>
          <p:spPr>
            <a:xfrm>
              <a:off x="589050" y="808300"/>
              <a:ext cx="470100" cy="1418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59" name="Google Shape;2459;p34"/>
          <p:cNvGrpSpPr/>
          <p:nvPr/>
        </p:nvGrpSpPr>
        <p:grpSpPr>
          <a:xfrm>
            <a:off x="-92602" y="-87425"/>
            <a:ext cx="9236363" cy="5230400"/>
            <a:chOff x="-92602" y="-87425"/>
            <a:chExt cx="9236363" cy="5230400"/>
          </a:xfrm>
        </p:grpSpPr>
        <p:grpSp>
          <p:nvGrpSpPr>
            <p:cNvPr id="2460" name="Google Shape;2460;p34"/>
            <p:cNvGrpSpPr/>
            <p:nvPr/>
          </p:nvGrpSpPr>
          <p:grpSpPr>
            <a:xfrm>
              <a:off x="-92602" y="102654"/>
              <a:ext cx="9236363" cy="4942725"/>
              <a:chOff x="3913600" y="56400"/>
              <a:chExt cx="5230400" cy="4942725"/>
            </a:xfrm>
          </p:grpSpPr>
          <p:sp>
            <p:nvSpPr>
              <p:cNvPr id="2461" name="Google Shape;2461;p34"/>
              <p:cNvSpPr/>
              <p:nvPr/>
            </p:nvSpPr>
            <p:spPr>
              <a:xfrm>
                <a:off x="3913600" y="3805925"/>
                <a:ext cx="5230400" cy="23575"/>
              </a:xfrm>
              <a:custGeom>
                <a:rect b="b" l="l" r="r" t="t"/>
                <a:pathLst>
                  <a:path extrusionOk="0" h="943" w="209216">
                    <a:moveTo>
                      <a:pt x="0" y="0"/>
                    </a:moveTo>
                    <a:lnTo>
                      <a:pt x="209215" y="0"/>
                    </a:lnTo>
                    <a:lnTo>
                      <a:pt x="209215" y="942"/>
                    </a:lnTo>
                    <a:lnTo>
                      <a:pt x="0" y="942"/>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2" name="Google Shape;2462;p34"/>
              <p:cNvSpPr/>
              <p:nvPr/>
            </p:nvSpPr>
            <p:spPr>
              <a:xfrm>
                <a:off x="3913600" y="3571050"/>
                <a:ext cx="5230400" cy="23575"/>
              </a:xfrm>
              <a:custGeom>
                <a:rect b="b" l="l" r="r" t="t"/>
                <a:pathLst>
                  <a:path extrusionOk="0" h="943" w="209216">
                    <a:moveTo>
                      <a:pt x="0" y="1"/>
                    </a:moveTo>
                    <a:lnTo>
                      <a:pt x="209215" y="1"/>
                    </a:lnTo>
                    <a:lnTo>
                      <a:pt x="209215" y="942"/>
                    </a:lnTo>
                    <a:lnTo>
                      <a:pt x="0" y="942"/>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3" name="Google Shape;2463;p34"/>
              <p:cNvSpPr/>
              <p:nvPr/>
            </p:nvSpPr>
            <p:spPr>
              <a:xfrm>
                <a:off x="3913600" y="3336700"/>
                <a:ext cx="5230400" cy="23575"/>
              </a:xfrm>
              <a:custGeom>
                <a:rect b="b" l="l" r="r" t="t"/>
                <a:pathLst>
                  <a:path extrusionOk="0" h="943" w="209216">
                    <a:moveTo>
                      <a:pt x="0" y="1"/>
                    </a:moveTo>
                    <a:lnTo>
                      <a:pt x="209215" y="1"/>
                    </a:lnTo>
                    <a:lnTo>
                      <a:pt x="209215" y="943"/>
                    </a:lnTo>
                    <a:lnTo>
                      <a:pt x="0" y="943"/>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4" name="Google Shape;2464;p34"/>
              <p:cNvSpPr/>
              <p:nvPr/>
            </p:nvSpPr>
            <p:spPr>
              <a:xfrm>
                <a:off x="3913600" y="3101850"/>
                <a:ext cx="5230400" cy="23550"/>
              </a:xfrm>
              <a:custGeom>
                <a:rect b="b" l="l" r="r" t="t"/>
                <a:pathLst>
                  <a:path extrusionOk="0" h="942" w="209216">
                    <a:moveTo>
                      <a:pt x="0" y="0"/>
                    </a:moveTo>
                    <a:lnTo>
                      <a:pt x="209215" y="0"/>
                    </a:lnTo>
                    <a:lnTo>
                      <a:pt x="209215" y="942"/>
                    </a:lnTo>
                    <a:lnTo>
                      <a:pt x="0" y="942"/>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5" name="Google Shape;2465;p34"/>
              <p:cNvSpPr/>
              <p:nvPr/>
            </p:nvSpPr>
            <p:spPr>
              <a:xfrm>
                <a:off x="3913600" y="2867500"/>
                <a:ext cx="5230400" cy="23575"/>
              </a:xfrm>
              <a:custGeom>
                <a:rect b="b" l="l" r="r" t="t"/>
                <a:pathLst>
                  <a:path extrusionOk="0" h="943" w="209216">
                    <a:moveTo>
                      <a:pt x="0" y="1"/>
                    </a:moveTo>
                    <a:lnTo>
                      <a:pt x="209215" y="1"/>
                    </a:lnTo>
                    <a:lnTo>
                      <a:pt x="209215" y="942"/>
                    </a:lnTo>
                    <a:lnTo>
                      <a:pt x="0" y="942"/>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6" name="Google Shape;2466;p34"/>
              <p:cNvSpPr/>
              <p:nvPr/>
            </p:nvSpPr>
            <p:spPr>
              <a:xfrm>
                <a:off x="3913600" y="2633150"/>
                <a:ext cx="5230400" cy="23575"/>
              </a:xfrm>
              <a:custGeom>
                <a:rect b="b" l="l" r="r" t="t"/>
                <a:pathLst>
                  <a:path extrusionOk="0" h="943" w="209216">
                    <a:moveTo>
                      <a:pt x="0" y="1"/>
                    </a:moveTo>
                    <a:lnTo>
                      <a:pt x="209215" y="1"/>
                    </a:lnTo>
                    <a:lnTo>
                      <a:pt x="209215" y="942"/>
                    </a:lnTo>
                    <a:lnTo>
                      <a:pt x="0" y="942"/>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7" name="Google Shape;2467;p34"/>
              <p:cNvSpPr/>
              <p:nvPr/>
            </p:nvSpPr>
            <p:spPr>
              <a:xfrm>
                <a:off x="3913600" y="2398800"/>
                <a:ext cx="5230400" cy="23575"/>
              </a:xfrm>
              <a:custGeom>
                <a:rect b="b" l="l" r="r" t="t"/>
                <a:pathLst>
                  <a:path extrusionOk="0" h="943" w="209216">
                    <a:moveTo>
                      <a:pt x="0" y="1"/>
                    </a:moveTo>
                    <a:lnTo>
                      <a:pt x="209215" y="1"/>
                    </a:lnTo>
                    <a:lnTo>
                      <a:pt x="209215" y="943"/>
                    </a:lnTo>
                    <a:lnTo>
                      <a:pt x="0" y="943"/>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8" name="Google Shape;2468;p34"/>
              <p:cNvSpPr/>
              <p:nvPr/>
            </p:nvSpPr>
            <p:spPr>
              <a:xfrm>
                <a:off x="3913600" y="2163950"/>
                <a:ext cx="5230400" cy="23550"/>
              </a:xfrm>
              <a:custGeom>
                <a:rect b="b" l="l" r="r" t="t"/>
                <a:pathLst>
                  <a:path extrusionOk="0" h="942" w="209216">
                    <a:moveTo>
                      <a:pt x="0" y="0"/>
                    </a:moveTo>
                    <a:lnTo>
                      <a:pt x="209215" y="0"/>
                    </a:lnTo>
                    <a:lnTo>
                      <a:pt x="209215" y="942"/>
                    </a:lnTo>
                    <a:lnTo>
                      <a:pt x="0" y="942"/>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9" name="Google Shape;2469;p34"/>
              <p:cNvSpPr/>
              <p:nvPr/>
            </p:nvSpPr>
            <p:spPr>
              <a:xfrm>
                <a:off x="3913600" y="1929600"/>
                <a:ext cx="5230400" cy="23575"/>
              </a:xfrm>
              <a:custGeom>
                <a:rect b="b" l="l" r="r" t="t"/>
                <a:pathLst>
                  <a:path extrusionOk="0" h="943" w="209216">
                    <a:moveTo>
                      <a:pt x="0" y="0"/>
                    </a:moveTo>
                    <a:lnTo>
                      <a:pt x="209215" y="0"/>
                    </a:lnTo>
                    <a:lnTo>
                      <a:pt x="209215" y="942"/>
                    </a:lnTo>
                    <a:lnTo>
                      <a:pt x="0" y="942"/>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0" name="Google Shape;2470;p34"/>
              <p:cNvSpPr/>
              <p:nvPr/>
            </p:nvSpPr>
            <p:spPr>
              <a:xfrm>
                <a:off x="3913600" y="1695250"/>
                <a:ext cx="5230400" cy="23575"/>
              </a:xfrm>
              <a:custGeom>
                <a:rect b="b" l="l" r="r" t="t"/>
                <a:pathLst>
                  <a:path extrusionOk="0" h="943" w="209216">
                    <a:moveTo>
                      <a:pt x="0" y="1"/>
                    </a:moveTo>
                    <a:lnTo>
                      <a:pt x="209215" y="1"/>
                    </a:lnTo>
                    <a:lnTo>
                      <a:pt x="209215" y="942"/>
                    </a:lnTo>
                    <a:lnTo>
                      <a:pt x="0" y="942"/>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1" name="Google Shape;2471;p34"/>
              <p:cNvSpPr/>
              <p:nvPr/>
            </p:nvSpPr>
            <p:spPr>
              <a:xfrm>
                <a:off x="3913600" y="1460375"/>
                <a:ext cx="5230400" cy="23575"/>
              </a:xfrm>
              <a:custGeom>
                <a:rect b="b" l="l" r="r" t="t"/>
                <a:pathLst>
                  <a:path extrusionOk="0" h="943" w="209216">
                    <a:moveTo>
                      <a:pt x="0" y="1"/>
                    </a:moveTo>
                    <a:lnTo>
                      <a:pt x="209215" y="1"/>
                    </a:lnTo>
                    <a:lnTo>
                      <a:pt x="209215" y="943"/>
                    </a:lnTo>
                    <a:lnTo>
                      <a:pt x="0" y="943"/>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2" name="Google Shape;2472;p34"/>
              <p:cNvSpPr/>
              <p:nvPr/>
            </p:nvSpPr>
            <p:spPr>
              <a:xfrm>
                <a:off x="3913600" y="1226050"/>
                <a:ext cx="5230400" cy="23550"/>
              </a:xfrm>
              <a:custGeom>
                <a:rect b="b" l="l" r="r" t="t"/>
                <a:pathLst>
                  <a:path extrusionOk="0" h="942" w="209216">
                    <a:moveTo>
                      <a:pt x="0" y="0"/>
                    </a:moveTo>
                    <a:lnTo>
                      <a:pt x="209215" y="0"/>
                    </a:lnTo>
                    <a:lnTo>
                      <a:pt x="209215" y="942"/>
                    </a:lnTo>
                    <a:lnTo>
                      <a:pt x="0" y="942"/>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3" name="Google Shape;2473;p34"/>
              <p:cNvSpPr/>
              <p:nvPr/>
            </p:nvSpPr>
            <p:spPr>
              <a:xfrm>
                <a:off x="3913600" y="4976075"/>
                <a:ext cx="5230400" cy="23050"/>
              </a:xfrm>
              <a:custGeom>
                <a:rect b="b" l="l" r="r" t="t"/>
                <a:pathLst>
                  <a:path extrusionOk="0" h="922" w="209216">
                    <a:moveTo>
                      <a:pt x="0" y="1"/>
                    </a:moveTo>
                    <a:lnTo>
                      <a:pt x="209215" y="1"/>
                    </a:lnTo>
                    <a:lnTo>
                      <a:pt x="209215" y="921"/>
                    </a:lnTo>
                    <a:lnTo>
                      <a:pt x="0" y="92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4" name="Google Shape;2474;p34"/>
              <p:cNvSpPr/>
              <p:nvPr/>
            </p:nvSpPr>
            <p:spPr>
              <a:xfrm>
                <a:off x="3913600" y="4741725"/>
                <a:ext cx="5230400" cy="23050"/>
              </a:xfrm>
              <a:custGeom>
                <a:rect b="b" l="l" r="r" t="t"/>
                <a:pathLst>
                  <a:path extrusionOk="0" h="922" w="209216">
                    <a:moveTo>
                      <a:pt x="0" y="1"/>
                    </a:moveTo>
                    <a:lnTo>
                      <a:pt x="209215" y="1"/>
                    </a:lnTo>
                    <a:lnTo>
                      <a:pt x="209215" y="921"/>
                    </a:lnTo>
                    <a:lnTo>
                      <a:pt x="0" y="92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5" name="Google Shape;2475;p34"/>
              <p:cNvSpPr/>
              <p:nvPr/>
            </p:nvSpPr>
            <p:spPr>
              <a:xfrm>
                <a:off x="3913600" y="4507900"/>
                <a:ext cx="5230400" cy="23050"/>
              </a:xfrm>
              <a:custGeom>
                <a:rect b="b" l="l" r="r" t="t"/>
                <a:pathLst>
                  <a:path extrusionOk="0" h="922" w="209216">
                    <a:moveTo>
                      <a:pt x="0" y="1"/>
                    </a:moveTo>
                    <a:lnTo>
                      <a:pt x="209215" y="1"/>
                    </a:lnTo>
                    <a:lnTo>
                      <a:pt x="209215" y="922"/>
                    </a:lnTo>
                    <a:lnTo>
                      <a:pt x="0" y="922"/>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6" name="Google Shape;2476;p34"/>
              <p:cNvSpPr/>
              <p:nvPr/>
            </p:nvSpPr>
            <p:spPr>
              <a:xfrm>
                <a:off x="3913600" y="4274625"/>
                <a:ext cx="5230400" cy="22500"/>
              </a:xfrm>
              <a:custGeom>
                <a:rect b="b" l="l" r="r" t="t"/>
                <a:pathLst>
                  <a:path extrusionOk="0" h="900" w="209216">
                    <a:moveTo>
                      <a:pt x="0" y="0"/>
                    </a:moveTo>
                    <a:lnTo>
                      <a:pt x="209215" y="0"/>
                    </a:lnTo>
                    <a:lnTo>
                      <a:pt x="209215" y="900"/>
                    </a:lnTo>
                    <a:lnTo>
                      <a:pt x="0" y="90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7" name="Google Shape;2477;p34"/>
              <p:cNvSpPr/>
              <p:nvPr/>
            </p:nvSpPr>
            <p:spPr>
              <a:xfrm>
                <a:off x="3913600" y="4040275"/>
                <a:ext cx="5230400" cy="23025"/>
              </a:xfrm>
              <a:custGeom>
                <a:rect b="b" l="l" r="r" t="t"/>
                <a:pathLst>
                  <a:path extrusionOk="0" h="921" w="209216">
                    <a:moveTo>
                      <a:pt x="0" y="0"/>
                    </a:moveTo>
                    <a:lnTo>
                      <a:pt x="209215" y="0"/>
                    </a:lnTo>
                    <a:lnTo>
                      <a:pt x="209215" y="921"/>
                    </a:lnTo>
                    <a:lnTo>
                      <a:pt x="0" y="92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8" name="Google Shape;2478;p34"/>
              <p:cNvSpPr/>
              <p:nvPr/>
            </p:nvSpPr>
            <p:spPr>
              <a:xfrm>
                <a:off x="3913600" y="992225"/>
                <a:ext cx="5230400" cy="23025"/>
              </a:xfrm>
              <a:custGeom>
                <a:rect b="b" l="l" r="r" t="t"/>
                <a:pathLst>
                  <a:path extrusionOk="0" h="921" w="209216">
                    <a:moveTo>
                      <a:pt x="0" y="0"/>
                    </a:moveTo>
                    <a:lnTo>
                      <a:pt x="209215" y="0"/>
                    </a:lnTo>
                    <a:lnTo>
                      <a:pt x="209215" y="921"/>
                    </a:lnTo>
                    <a:lnTo>
                      <a:pt x="0" y="92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9" name="Google Shape;2479;p34"/>
              <p:cNvSpPr/>
              <p:nvPr/>
            </p:nvSpPr>
            <p:spPr>
              <a:xfrm>
                <a:off x="3913600" y="757875"/>
                <a:ext cx="5230400" cy="23050"/>
              </a:xfrm>
              <a:custGeom>
                <a:rect b="b" l="l" r="r" t="t"/>
                <a:pathLst>
                  <a:path extrusionOk="0" h="922" w="209216">
                    <a:moveTo>
                      <a:pt x="0" y="1"/>
                    </a:moveTo>
                    <a:lnTo>
                      <a:pt x="209215" y="1"/>
                    </a:lnTo>
                    <a:lnTo>
                      <a:pt x="209215" y="921"/>
                    </a:lnTo>
                    <a:lnTo>
                      <a:pt x="0" y="92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0" name="Google Shape;2480;p34"/>
              <p:cNvSpPr/>
              <p:nvPr/>
            </p:nvSpPr>
            <p:spPr>
              <a:xfrm>
                <a:off x="3913600" y="524050"/>
                <a:ext cx="5230400" cy="23050"/>
              </a:xfrm>
              <a:custGeom>
                <a:rect b="b" l="l" r="r" t="t"/>
                <a:pathLst>
                  <a:path extrusionOk="0" h="922" w="209216">
                    <a:moveTo>
                      <a:pt x="0" y="1"/>
                    </a:moveTo>
                    <a:lnTo>
                      <a:pt x="209215" y="1"/>
                    </a:lnTo>
                    <a:lnTo>
                      <a:pt x="209215" y="921"/>
                    </a:lnTo>
                    <a:lnTo>
                      <a:pt x="0" y="92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1" name="Google Shape;2481;p34"/>
              <p:cNvSpPr/>
              <p:nvPr/>
            </p:nvSpPr>
            <p:spPr>
              <a:xfrm>
                <a:off x="3913600" y="290225"/>
                <a:ext cx="5230400" cy="23050"/>
              </a:xfrm>
              <a:custGeom>
                <a:rect b="b" l="l" r="r" t="t"/>
                <a:pathLst>
                  <a:path extrusionOk="0" h="922" w="209216">
                    <a:moveTo>
                      <a:pt x="0" y="1"/>
                    </a:moveTo>
                    <a:lnTo>
                      <a:pt x="209215" y="1"/>
                    </a:lnTo>
                    <a:lnTo>
                      <a:pt x="209215" y="921"/>
                    </a:lnTo>
                    <a:lnTo>
                      <a:pt x="0" y="92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2" name="Google Shape;2482;p34"/>
              <p:cNvSpPr/>
              <p:nvPr/>
            </p:nvSpPr>
            <p:spPr>
              <a:xfrm>
                <a:off x="3913600" y="56400"/>
                <a:ext cx="5230400" cy="23050"/>
              </a:xfrm>
              <a:custGeom>
                <a:rect b="b" l="l" r="r" t="t"/>
                <a:pathLst>
                  <a:path extrusionOk="0" h="922" w="209216">
                    <a:moveTo>
                      <a:pt x="0" y="1"/>
                    </a:moveTo>
                    <a:lnTo>
                      <a:pt x="209215" y="1"/>
                    </a:lnTo>
                    <a:lnTo>
                      <a:pt x="209215" y="922"/>
                    </a:lnTo>
                    <a:lnTo>
                      <a:pt x="0" y="922"/>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83" name="Google Shape;2483;p34"/>
            <p:cNvGrpSpPr/>
            <p:nvPr/>
          </p:nvGrpSpPr>
          <p:grpSpPr>
            <a:xfrm>
              <a:off x="108223" y="-87425"/>
              <a:ext cx="8931123" cy="5230400"/>
              <a:chOff x="32023" y="-87425"/>
              <a:chExt cx="8931123" cy="5230400"/>
            </a:xfrm>
          </p:grpSpPr>
          <p:grpSp>
            <p:nvGrpSpPr>
              <p:cNvPr id="2484" name="Google Shape;2484;p34"/>
              <p:cNvGrpSpPr/>
              <p:nvPr/>
            </p:nvGrpSpPr>
            <p:grpSpPr>
              <a:xfrm>
                <a:off x="4020421" y="-87425"/>
                <a:ext cx="4942725" cy="5230400"/>
                <a:chOff x="4057425" y="-87425"/>
                <a:chExt cx="4942725" cy="5230400"/>
              </a:xfrm>
            </p:grpSpPr>
            <p:sp>
              <p:nvSpPr>
                <p:cNvPr id="2485" name="Google Shape;2485;p34"/>
                <p:cNvSpPr/>
                <p:nvPr/>
              </p:nvSpPr>
              <p:spPr>
                <a:xfrm>
                  <a:off x="7806950" y="-87425"/>
                  <a:ext cx="23575" cy="5230400"/>
                </a:xfrm>
                <a:custGeom>
                  <a:rect b="b" l="l" r="r" t="t"/>
                  <a:pathLst>
                    <a:path extrusionOk="0" h="209216" w="943">
                      <a:moveTo>
                        <a:pt x="0" y="0"/>
                      </a:moveTo>
                      <a:lnTo>
                        <a:pt x="942" y="0"/>
                      </a:lnTo>
                      <a:lnTo>
                        <a:pt x="942"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6" name="Google Shape;2486;p34"/>
                <p:cNvSpPr/>
                <p:nvPr/>
              </p:nvSpPr>
              <p:spPr>
                <a:xfrm>
                  <a:off x="7572075" y="-87425"/>
                  <a:ext cx="23575" cy="5230400"/>
                </a:xfrm>
                <a:custGeom>
                  <a:rect b="b" l="l" r="r" t="t"/>
                  <a:pathLst>
                    <a:path extrusionOk="0" h="209216" w="943">
                      <a:moveTo>
                        <a:pt x="1" y="0"/>
                      </a:moveTo>
                      <a:lnTo>
                        <a:pt x="942" y="0"/>
                      </a:lnTo>
                      <a:lnTo>
                        <a:pt x="942"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7" name="Google Shape;2487;p34"/>
                <p:cNvSpPr/>
                <p:nvPr/>
              </p:nvSpPr>
              <p:spPr>
                <a:xfrm>
                  <a:off x="7337725" y="-87425"/>
                  <a:ext cx="23575" cy="5230400"/>
                </a:xfrm>
                <a:custGeom>
                  <a:rect b="b" l="l" r="r" t="t"/>
                  <a:pathLst>
                    <a:path extrusionOk="0" h="209216" w="943">
                      <a:moveTo>
                        <a:pt x="1" y="0"/>
                      </a:moveTo>
                      <a:lnTo>
                        <a:pt x="943" y="0"/>
                      </a:lnTo>
                      <a:lnTo>
                        <a:pt x="943"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8" name="Google Shape;2488;p34"/>
                <p:cNvSpPr/>
                <p:nvPr/>
              </p:nvSpPr>
              <p:spPr>
                <a:xfrm>
                  <a:off x="7102875" y="-87425"/>
                  <a:ext cx="23550" cy="5230400"/>
                </a:xfrm>
                <a:custGeom>
                  <a:rect b="b" l="l" r="r" t="t"/>
                  <a:pathLst>
                    <a:path extrusionOk="0" h="209216" w="942">
                      <a:moveTo>
                        <a:pt x="0" y="0"/>
                      </a:moveTo>
                      <a:lnTo>
                        <a:pt x="942" y="0"/>
                      </a:lnTo>
                      <a:lnTo>
                        <a:pt x="942"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9" name="Google Shape;2489;p34"/>
                <p:cNvSpPr/>
                <p:nvPr/>
              </p:nvSpPr>
              <p:spPr>
                <a:xfrm>
                  <a:off x="6868525" y="-87425"/>
                  <a:ext cx="23575" cy="5230400"/>
                </a:xfrm>
                <a:custGeom>
                  <a:rect b="b" l="l" r="r" t="t"/>
                  <a:pathLst>
                    <a:path extrusionOk="0" h="209216" w="943">
                      <a:moveTo>
                        <a:pt x="1" y="0"/>
                      </a:moveTo>
                      <a:lnTo>
                        <a:pt x="942" y="0"/>
                      </a:lnTo>
                      <a:lnTo>
                        <a:pt x="942"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0" name="Google Shape;2490;p34"/>
                <p:cNvSpPr/>
                <p:nvPr/>
              </p:nvSpPr>
              <p:spPr>
                <a:xfrm>
                  <a:off x="6634175" y="-87425"/>
                  <a:ext cx="23575" cy="5230400"/>
                </a:xfrm>
                <a:custGeom>
                  <a:rect b="b" l="l" r="r" t="t"/>
                  <a:pathLst>
                    <a:path extrusionOk="0" h="209216" w="943">
                      <a:moveTo>
                        <a:pt x="1" y="0"/>
                      </a:moveTo>
                      <a:lnTo>
                        <a:pt x="942" y="0"/>
                      </a:lnTo>
                      <a:lnTo>
                        <a:pt x="942"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1" name="Google Shape;2491;p34"/>
                <p:cNvSpPr/>
                <p:nvPr/>
              </p:nvSpPr>
              <p:spPr>
                <a:xfrm>
                  <a:off x="6399825" y="-87425"/>
                  <a:ext cx="23575" cy="5230400"/>
                </a:xfrm>
                <a:custGeom>
                  <a:rect b="b" l="l" r="r" t="t"/>
                  <a:pathLst>
                    <a:path extrusionOk="0" h="209216" w="943">
                      <a:moveTo>
                        <a:pt x="1" y="0"/>
                      </a:moveTo>
                      <a:lnTo>
                        <a:pt x="943" y="0"/>
                      </a:lnTo>
                      <a:lnTo>
                        <a:pt x="943"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2" name="Google Shape;2492;p34"/>
                <p:cNvSpPr/>
                <p:nvPr/>
              </p:nvSpPr>
              <p:spPr>
                <a:xfrm>
                  <a:off x="6164975" y="-87425"/>
                  <a:ext cx="23550" cy="5230400"/>
                </a:xfrm>
                <a:custGeom>
                  <a:rect b="b" l="l" r="r" t="t"/>
                  <a:pathLst>
                    <a:path extrusionOk="0" h="209216" w="942">
                      <a:moveTo>
                        <a:pt x="0" y="0"/>
                      </a:moveTo>
                      <a:lnTo>
                        <a:pt x="942" y="0"/>
                      </a:lnTo>
                      <a:lnTo>
                        <a:pt x="942"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3" name="Google Shape;2493;p34"/>
                <p:cNvSpPr/>
                <p:nvPr/>
              </p:nvSpPr>
              <p:spPr>
                <a:xfrm>
                  <a:off x="5930625" y="-87425"/>
                  <a:ext cx="23575" cy="5230400"/>
                </a:xfrm>
                <a:custGeom>
                  <a:rect b="b" l="l" r="r" t="t"/>
                  <a:pathLst>
                    <a:path extrusionOk="0" h="209216" w="943">
                      <a:moveTo>
                        <a:pt x="0" y="0"/>
                      </a:moveTo>
                      <a:lnTo>
                        <a:pt x="942" y="0"/>
                      </a:lnTo>
                      <a:lnTo>
                        <a:pt x="942"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4" name="Google Shape;2494;p34"/>
                <p:cNvSpPr/>
                <p:nvPr/>
              </p:nvSpPr>
              <p:spPr>
                <a:xfrm>
                  <a:off x="5696275" y="-87425"/>
                  <a:ext cx="23575" cy="5230400"/>
                </a:xfrm>
                <a:custGeom>
                  <a:rect b="b" l="l" r="r" t="t"/>
                  <a:pathLst>
                    <a:path extrusionOk="0" h="209216" w="943">
                      <a:moveTo>
                        <a:pt x="1" y="0"/>
                      </a:moveTo>
                      <a:lnTo>
                        <a:pt x="942" y="0"/>
                      </a:lnTo>
                      <a:lnTo>
                        <a:pt x="942"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5" name="Google Shape;2495;p34"/>
                <p:cNvSpPr/>
                <p:nvPr/>
              </p:nvSpPr>
              <p:spPr>
                <a:xfrm>
                  <a:off x="5461400" y="-87425"/>
                  <a:ext cx="23575" cy="5230400"/>
                </a:xfrm>
                <a:custGeom>
                  <a:rect b="b" l="l" r="r" t="t"/>
                  <a:pathLst>
                    <a:path extrusionOk="0" h="209216" w="943">
                      <a:moveTo>
                        <a:pt x="1" y="0"/>
                      </a:moveTo>
                      <a:lnTo>
                        <a:pt x="943" y="0"/>
                      </a:lnTo>
                      <a:lnTo>
                        <a:pt x="943"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6" name="Google Shape;2496;p34"/>
                <p:cNvSpPr/>
                <p:nvPr/>
              </p:nvSpPr>
              <p:spPr>
                <a:xfrm>
                  <a:off x="5227075" y="-87425"/>
                  <a:ext cx="23550" cy="5230400"/>
                </a:xfrm>
                <a:custGeom>
                  <a:rect b="b" l="l" r="r" t="t"/>
                  <a:pathLst>
                    <a:path extrusionOk="0" h="209216" w="942">
                      <a:moveTo>
                        <a:pt x="0" y="0"/>
                      </a:moveTo>
                      <a:lnTo>
                        <a:pt x="942" y="0"/>
                      </a:lnTo>
                      <a:lnTo>
                        <a:pt x="942"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7" name="Google Shape;2497;p34"/>
                <p:cNvSpPr/>
                <p:nvPr/>
              </p:nvSpPr>
              <p:spPr>
                <a:xfrm>
                  <a:off x="8977100" y="-87425"/>
                  <a:ext cx="23050" cy="5230400"/>
                </a:xfrm>
                <a:custGeom>
                  <a:rect b="b" l="l" r="r" t="t"/>
                  <a:pathLst>
                    <a:path extrusionOk="0" h="209216" w="922">
                      <a:moveTo>
                        <a:pt x="1" y="0"/>
                      </a:moveTo>
                      <a:lnTo>
                        <a:pt x="921" y="0"/>
                      </a:lnTo>
                      <a:lnTo>
                        <a:pt x="921"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8" name="Google Shape;2498;p34"/>
                <p:cNvSpPr/>
                <p:nvPr/>
              </p:nvSpPr>
              <p:spPr>
                <a:xfrm>
                  <a:off x="8742750" y="-87425"/>
                  <a:ext cx="23050" cy="5230400"/>
                </a:xfrm>
                <a:custGeom>
                  <a:rect b="b" l="l" r="r" t="t"/>
                  <a:pathLst>
                    <a:path extrusionOk="0" h="209216" w="922">
                      <a:moveTo>
                        <a:pt x="1" y="0"/>
                      </a:moveTo>
                      <a:lnTo>
                        <a:pt x="921" y="0"/>
                      </a:lnTo>
                      <a:lnTo>
                        <a:pt x="921"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9" name="Google Shape;2499;p34"/>
                <p:cNvSpPr/>
                <p:nvPr/>
              </p:nvSpPr>
              <p:spPr>
                <a:xfrm>
                  <a:off x="8508925" y="-87425"/>
                  <a:ext cx="23050" cy="5230400"/>
                </a:xfrm>
                <a:custGeom>
                  <a:rect b="b" l="l" r="r" t="t"/>
                  <a:pathLst>
                    <a:path extrusionOk="0" h="209216" w="922">
                      <a:moveTo>
                        <a:pt x="1" y="0"/>
                      </a:moveTo>
                      <a:lnTo>
                        <a:pt x="922" y="0"/>
                      </a:lnTo>
                      <a:lnTo>
                        <a:pt x="922"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0" name="Google Shape;2500;p34"/>
                <p:cNvSpPr/>
                <p:nvPr/>
              </p:nvSpPr>
              <p:spPr>
                <a:xfrm>
                  <a:off x="8275650" y="-87425"/>
                  <a:ext cx="22500" cy="5230400"/>
                </a:xfrm>
                <a:custGeom>
                  <a:rect b="b" l="l" r="r" t="t"/>
                  <a:pathLst>
                    <a:path extrusionOk="0" h="209216" w="900">
                      <a:moveTo>
                        <a:pt x="0" y="0"/>
                      </a:moveTo>
                      <a:lnTo>
                        <a:pt x="900" y="0"/>
                      </a:lnTo>
                      <a:lnTo>
                        <a:pt x="900"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1" name="Google Shape;2501;p34"/>
                <p:cNvSpPr/>
                <p:nvPr/>
              </p:nvSpPr>
              <p:spPr>
                <a:xfrm>
                  <a:off x="8041300" y="-87425"/>
                  <a:ext cx="23025" cy="5230400"/>
                </a:xfrm>
                <a:custGeom>
                  <a:rect b="b" l="l" r="r" t="t"/>
                  <a:pathLst>
                    <a:path extrusionOk="0" h="209216" w="921">
                      <a:moveTo>
                        <a:pt x="0" y="0"/>
                      </a:moveTo>
                      <a:lnTo>
                        <a:pt x="921" y="0"/>
                      </a:lnTo>
                      <a:lnTo>
                        <a:pt x="921"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2" name="Google Shape;2502;p34"/>
                <p:cNvSpPr/>
                <p:nvPr/>
              </p:nvSpPr>
              <p:spPr>
                <a:xfrm>
                  <a:off x="4993250" y="-87425"/>
                  <a:ext cx="23025" cy="5230400"/>
                </a:xfrm>
                <a:custGeom>
                  <a:rect b="b" l="l" r="r" t="t"/>
                  <a:pathLst>
                    <a:path extrusionOk="0" h="209216" w="921">
                      <a:moveTo>
                        <a:pt x="0" y="0"/>
                      </a:moveTo>
                      <a:lnTo>
                        <a:pt x="921" y="0"/>
                      </a:lnTo>
                      <a:lnTo>
                        <a:pt x="921"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3" name="Google Shape;2503;p34"/>
                <p:cNvSpPr/>
                <p:nvPr/>
              </p:nvSpPr>
              <p:spPr>
                <a:xfrm>
                  <a:off x="4758900" y="-87425"/>
                  <a:ext cx="23050" cy="5230400"/>
                </a:xfrm>
                <a:custGeom>
                  <a:rect b="b" l="l" r="r" t="t"/>
                  <a:pathLst>
                    <a:path extrusionOk="0" h="209216" w="922">
                      <a:moveTo>
                        <a:pt x="1" y="0"/>
                      </a:moveTo>
                      <a:lnTo>
                        <a:pt x="921" y="0"/>
                      </a:lnTo>
                      <a:lnTo>
                        <a:pt x="921"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4" name="Google Shape;2504;p34"/>
                <p:cNvSpPr/>
                <p:nvPr/>
              </p:nvSpPr>
              <p:spPr>
                <a:xfrm>
                  <a:off x="4525075" y="-87425"/>
                  <a:ext cx="23050" cy="5230400"/>
                </a:xfrm>
                <a:custGeom>
                  <a:rect b="b" l="l" r="r" t="t"/>
                  <a:pathLst>
                    <a:path extrusionOk="0" h="209216" w="922">
                      <a:moveTo>
                        <a:pt x="1" y="0"/>
                      </a:moveTo>
                      <a:lnTo>
                        <a:pt x="921" y="0"/>
                      </a:lnTo>
                      <a:lnTo>
                        <a:pt x="921"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5" name="Google Shape;2505;p34"/>
                <p:cNvSpPr/>
                <p:nvPr/>
              </p:nvSpPr>
              <p:spPr>
                <a:xfrm>
                  <a:off x="4291250" y="-87425"/>
                  <a:ext cx="23050" cy="5230400"/>
                </a:xfrm>
                <a:custGeom>
                  <a:rect b="b" l="l" r="r" t="t"/>
                  <a:pathLst>
                    <a:path extrusionOk="0" h="209216" w="922">
                      <a:moveTo>
                        <a:pt x="1" y="0"/>
                      </a:moveTo>
                      <a:lnTo>
                        <a:pt x="921" y="0"/>
                      </a:lnTo>
                      <a:lnTo>
                        <a:pt x="921"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6" name="Google Shape;2506;p34"/>
                <p:cNvSpPr/>
                <p:nvPr/>
              </p:nvSpPr>
              <p:spPr>
                <a:xfrm>
                  <a:off x="4057425" y="-87425"/>
                  <a:ext cx="23050" cy="5230400"/>
                </a:xfrm>
                <a:custGeom>
                  <a:rect b="b" l="l" r="r" t="t"/>
                  <a:pathLst>
                    <a:path extrusionOk="0" h="209216" w="922">
                      <a:moveTo>
                        <a:pt x="1" y="0"/>
                      </a:moveTo>
                      <a:lnTo>
                        <a:pt x="922" y="0"/>
                      </a:lnTo>
                      <a:lnTo>
                        <a:pt x="922"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07" name="Google Shape;2507;p34"/>
              <p:cNvGrpSpPr/>
              <p:nvPr/>
            </p:nvGrpSpPr>
            <p:grpSpPr>
              <a:xfrm>
                <a:off x="32023" y="-87425"/>
                <a:ext cx="3772550" cy="5230400"/>
                <a:chOff x="4993250" y="-87425"/>
                <a:chExt cx="3772550" cy="5230400"/>
              </a:xfrm>
            </p:grpSpPr>
            <p:sp>
              <p:nvSpPr>
                <p:cNvPr id="2508" name="Google Shape;2508;p34"/>
                <p:cNvSpPr/>
                <p:nvPr/>
              </p:nvSpPr>
              <p:spPr>
                <a:xfrm>
                  <a:off x="7806950" y="-87425"/>
                  <a:ext cx="23575" cy="5230400"/>
                </a:xfrm>
                <a:custGeom>
                  <a:rect b="b" l="l" r="r" t="t"/>
                  <a:pathLst>
                    <a:path extrusionOk="0" h="209216" w="943">
                      <a:moveTo>
                        <a:pt x="0" y="0"/>
                      </a:moveTo>
                      <a:lnTo>
                        <a:pt x="942" y="0"/>
                      </a:lnTo>
                      <a:lnTo>
                        <a:pt x="942"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9" name="Google Shape;2509;p34"/>
                <p:cNvSpPr/>
                <p:nvPr/>
              </p:nvSpPr>
              <p:spPr>
                <a:xfrm>
                  <a:off x="7572075" y="-87425"/>
                  <a:ext cx="23575" cy="5230400"/>
                </a:xfrm>
                <a:custGeom>
                  <a:rect b="b" l="l" r="r" t="t"/>
                  <a:pathLst>
                    <a:path extrusionOk="0" h="209216" w="943">
                      <a:moveTo>
                        <a:pt x="1" y="0"/>
                      </a:moveTo>
                      <a:lnTo>
                        <a:pt x="942" y="0"/>
                      </a:lnTo>
                      <a:lnTo>
                        <a:pt x="942"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0" name="Google Shape;2510;p34"/>
                <p:cNvSpPr/>
                <p:nvPr/>
              </p:nvSpPr>
              <p:spPr>
                <a:xfrm>
                  <a:off x="7337725" y="-87425"/>
                  <a:ext cx="23575" cy="5230400"/>
                </a:xfrm>
                <a:custGeom>
                  <a:rect b="b" l="l" r="r" t="t"/>
                  <a:pathLst>
                    <a:path extrusionOk="0" h="209216" w="943">
                      <a:moveTo>
                        <a:pt x="1" y="0"/>
                      </a:moveTo>
                      <a:lnTo>
                        <a:pt x="943" y="0"/>
                      </a:lnTo>
                      <a:lnTo>
                        <a:pt x="943"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1" name="Google Shape;2511;p34"/>
                <p:cNvSpPr/>
                <p:nvPr/>
              </p:nvSpPr>
              <p:spPr>
                <a:xfrm>
                  <a:off x="7102875" y="-87425"/>
                  <a:ext cx="23550" cy="5230400"/>
                </a:xfrm>
                <a:custGeom>
                  <a:rect b="b" l="l" r="r" t="t"/>
                  <a:pathLst>
                    <a:path extrusionOk="0" h="209216" w="942">
                      <a:moveTo>
                        <a:pt x="0" y="0"/>
                      </a:moveTo>
                      <a:lnTo>
                        <a:pt x="942" y="0"/>
                      </a:lnTo>
                      <a:lnTo>
                        <a:pt x="942"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2" name="Google Shape;2512;p34"/>
                <p:cNvSpPr/>
                <p:nvPr/>
              </p:nvSpPr>
              <p:spPr>
                <a:xfrm>
                  <a:off x="6868525" y="-87425"/>
                  <a:ext cx="23575" cy="5230400"/>
                </a:xfrm>
                <a:custGeom>
                  <a:rect b="b" l="l" r="r" t="t"/>
                  <a:pathLst>
                    <a:path extrusionOk="0" h="209216" w="943">
                      <a:moveTo>
                        <a:pt x="1" y="0"/>
                      </a:moveTo>
                      <a:lnTo>
                        <a:pt x="942" y="0"/>
                      </a:lnTo>
                      <a:lnTo>
                        <a:pt x="942"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3" name="Google Shape;2513;p34"/>
                <p:cNvSpPr/>
                <p:nvPr/>
              </p:nvSpPr>
              <p:spPr>
                <a:xfrm>
                  <a:off x="6634175" y="-87425"/>
                  <a:ext cx="23575" cy="5230400"/>
                </a:xfrm>
                <a:custGeom>
                  <a:rect b="b" l="l" r="r" t="t"/>
                  <a:pathLst>
                    <a:path extrusionOk="0" h="209216" w="943">
                      <a:moveTo>
                        <a:pt x="1" y="0"/>
                      </a:moveTo>
                      <a:lnTo>
                        <a:pt x="942" y="0"/>
                      </a:lnTo>
                      <a:lnTo>
                        <a:pt x="942"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4" name="Google Shape;2514;p34"/>
                <p:cNvSpPr/>
                <p:nvPr/>
              </p:nvSpPr>
              <p:spPr>
                <a:xfrm>
                  <a:off x="6399825" y="-87425"/>
                  <a:ext cx="23575" cy="5230400"/>
                </a:xfrm>
                <a:custGeom>
                  <a:rect b="b" l="l" r="r" t="t"/>
                  <a:pathLst>
                    <a:path extrusionOk="0" h="209216" w="943">
                      <a:moveTo>
                        <a:pt x="1" y="0"/>
                      </a:moveTo>
                      <a:lnTo>
                        <a:pt x="943" y="0"/>
                      </a:lnTo>
                      <a:lnTo>
                        <a:pt x="943"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5" name="Google Shape;2515;p34"/>
                <p:cNvSpPr/>
                <p:nvPr/>
              </p:nvSpPr>
              <p:spPr>
                <a:xfrm>
                  <a:off x="6164975" y="-87425"/>
                  <a:ext cx="23550" cy="5230400"/>
                </a:xfrm>
                <a:custGeom>
                  <a:rect b="b" l="l" r="r" t="t"/>
                  <a:pathLst>
                    <a:path extrusionOk="0" h="209216" w="942">
                      <a:moveTo>
                        <a:pt x="0" y="0"/>
                      </a:moveTo>
                      <a:lnTo>
                        <a:pt x="942" y="0"/>
                      </a:lnTo>
                      <a:lnTo>
                        <a:pt x="942"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6" name="Google Shape;2516;p34"/>
                <p:cNvSpPr/>
                <p:nvPr/>
              </p:nvSpPr>
              <p:spPr>
                <a:xfrm>
                  <a:off x="5930625" y="-87425"/>
                  <a:ext cx="23575" cy="5230400"/>
                </a:xfrm>
                <a:custGeom>
                  <a:rect b="b" l="l" r="r" t="t"/>
                  <a:pathLst>
                    <a:path extrusionOk="0" h="209216" w="943">
                      <a:moveTo>
                        <a:pt x="0" y="0"/>
                      </a:moveTo>
                      <a:lnTo>
                        <a:pt x="942" y="0"/>
                      </a:lnTo>
                      <a:lnTo>
                        <a:pt x="942"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7" name="Google Shape;2517;p34"/>
                <p:cNvSpPr/>
                <p:nvPr/>
              </p:nvSpPr>
              <p:spPr>
                <a:xfrm>
                  <a:off x="5696275" y="-87425"/>
                  <a:ext cx="23575" cy="5230400"/>
                </a:xfrm>
                <a:custGeom>
                  <a:rect b="b" l="l" r="r" t="t"/>
                  <a:pathLst>
                    <a:path extrusionOk="0" h="209216" w="943">
                      <a:moveTo>
                        <a:pt x="1" y="0"/>
                      </a:moveTo>
                      <a:lnTo>
                        <a:pt x="942" y="0"/>
                      </a:lnTo>
                      <a:lnTo>
                        <a:pt x="942"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8" name="Google Shape;2518;p34"/>
                <p:cNvSpPr/>
                <p:nvPr/>
              </p:nvSpPr>
              <p:spPr>
                <a:xfrm>
                  <a:off x="5461400" y="-87425"/>
                  <a:ext cx="23575" cy="5230400"/>
                </a:xfrm>
                <a:custGeom>
                  <a:rect b="b" l="l" r="r" t="t"/>
                  <a:pathLst>
                    <a:path extrusionOk="0" h="209216" w="943">
                      <a:moveTo>
                        <a:pt x="1" y="0"/>
                      </a:moveTo>
                      <a:lnTo>
                        <a:pt x="943" y="0"/>
                      </a:lnTo>
                      <a:lnTo>
                        <a:pt x="943"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9" name="Google Shape;2519;p34"/>
                <p:cNvSpPr/>
                <p:nvPr/>
              </p:nvSpPr>
              <p:spPr>
                <a:xfrm>
                  <a:off x="5227075" y="-87425"/>
                  <a:ext cx="23550" cy="5230400"/>
                </a:xfrm>
                <a:custGeom>
                  <a:rect b="b" l="l" r="r" t="t"/>
                  <a:pathLst>
                    <a:path extrusionOk="0" h="209216" w="942">
                      <a:moveTo>
                        <a:pt x="0" y="0"/>
                      </a:moveTo>
                      <a:lnTo>
                        <a:pt x="942" y="0"/>
                      </a:lnTo>
                      <a:lnTo>
                        <a:pt x="942"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0" name="Google Shape;2520;p34"/>
                <p:cNvSpPr/>
                <p:nvPr/>
              </p:nvSpPr>
              <p:spPr>
                <a:xfrm>
                  <a:off x="8742750" y="-87425"/>
                  <a:ext cx="23050" cy="5230400"/>
                </a:xfrm>
                <a:custGeom>
                  <a:rect b="b" l="l" r="r" t="t"/>
                  <a:pathLst>
                    <a:path extrusionOk="0" h="209216" w="922">
                      <a:moveTo>
                        <a:pt x="1" y="0"/>
                      </a:moveTo>
                      <a:lnTo>
                        <a:pt x="921" y="0"/>
                      </a:lnTo>
                      <a:lnTo>
                        <a:pt x="921"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1" name="Google Shape;2521;p34"/>
                <p:cNvSpPr/>
                <p:nvPr/>
              </p:nvSpPr>
              <p:spPr>
                <a:xfrm>
                  <a:off x="8508925" y="-87425"/>
                  <a:ext cx="23050" cy="5230400"/>
                </a:xfrm>
                <a:custGeom>
                  <a:rect b="b" l="l" r="r" t="t"/>
                  <a:pathLst>
                    <a:path extrusionOk="0" h="209216" w="922">
                      <a:moveTo>
                        <a:pt x="1" y="0"/>
                      </a:moveTo>
                      <a:lnTo>
                        <a:pt x="922" y="0"/>
                      </a:lnTo>
                      <a:lnTo>
                        <a:pt x="922"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2" name="Google Shape;2522;p34"/>
                <p:cNvSpPr/>
                <p:nvPr/>
              </p:nvSpPr>
              <p:spPr>
                <a:xfrm>
                  <a:off x="8275650" y="-87425"/>
                  <a:ext cx="22500" cy="5230400"/>
                </a:xfrm>
                <a:custGeom>
                  <a:rect b="b" l="l" r="r" t="t"/>
                  <a:pathLst>
                    <a:path extrusionOk="0" h="209216" w="900">
                      <a:moveTo>
                        <a:pt x="0" y="0"/>
                      </a:moveTo>
                      <a:lnTo>
                        <a:pt x="900" y="0"/>
                      </a:lnTo>
                      <a:lnTo>
                        <a:pt x="900"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3" name="Google Shape;2523;p34"/>
                <p:cNvSpPr/>
                <p:nvPr/>
              </p:nvSpPr>
              <p:spPr>
                <a:xfrm>
                  <a:off x="8041300" y="-87425"/>
                  <a:ext cx="23025" cy="5230400"/>
                </a:xfrm>
                <a:custGeom>
                  <a:rect b="b" l="l" r="r" t="t"/>
                  <a:pathLst>
                    <a:path extrusionOk="0" h="209216" w="921">
                      <a:moveTo>
                        <a:pt x="0" y="0"/>
                      </a:moveTo>
                      <a:lnTo>
                        <a:pt x="921" y="0"/>
                      </a:lnTo>
                      <a:lnTo>
                        <a:pt x="921"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4" name="Google Shape;2524;p34"/>
                <p:cNvSpPr/>
                <p:nvPr/>
              </p:nvSpPr>
              <p:spPr>
                <a:xfrm>
                  <a:off x="4993250" y="-87425"/>
                  <a:ext cx="23025" cy="5230400"/>
                </a:xfrm>
                <a:custGeom>
                  <a:rect b="b" l="l" r="r" t="t"/>
                  <a:pathLst>
                    <a:path extrusionOk="0" h="209216" w="921">
                      <a:moveTo>
                        <a:pt x="0" y="0"/>
                      </a:moveTo>
                      <a:lnTo>
                        <a:pt x="921" y="0"/>
                      </a:lnTo>
                      <a:lnTo>
                        <a:pt x="921"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13">
    <p:spTree>
      <p:nvGrpSpPr>
        <p:cNvPr id="2525" name="Shape 2525"/>
        <p:cNvGrpSpPr/>
        <p:nvPr/>
      </p:nvGrpSpPr>
      <p:grpSpPr>
        <a:xfrm>
          <a:off x="0" y="0"/>
          <a:ext cx="0" cy="0"/>
          <a:chOff x="0" y="0"/>
          <a:chExt cx="0" cy="0"/>
        </a:xfrm>
      </p:grpSpPr>
      <p:grpSp>
        <p:nvGrpSpPr>
          <p:cNvPr id="2526" name="Google Shape;2526;p35"/>
          <p:cNvGrpSpPr/>
          <p:nvPr/>
        </p:nvGrpSpPr>
        <p:grpSpPr>
          <a:xfrm>
            <a:off x="7862425" y="-128300"/>
            <a:ext cx="701700" cy="705900"/>
            <a:chOff x="6684000" y="3862500"/>
            <a:chExt cx="701700" cy="705900"/>
          </a:xfrm>
        </p:grpSpPr>
        <p:sp>
          <p:nvSpPr>
            <p:cNvPr id="2527" name="Google Shape;2527;p35"/>
            <p:cNvSpPr/>
            <p:nvPr/>
          </p:nvSpPr>
          <p:spPr>
            <a:xfrm>
              <a:off x="6684000" y="4098575"/>
              <a:ext cx="701700" cy="233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8" name="Google Shape;2528;p35"/>
            <p:cNvSpPr/>
            <p:nvPr/>
          </p:nvSpPr>
          <p:spPr>
            <a:xfrm>
              <a:off x="6918600" y="3862500"/>
              <a:ext cx="234600" cy="70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29" name="Google Shape;2529;p35"/>
          <p:cNvGrpSpPr/>
          <p:nvPr/>
        </p:nvGrpSpPr>
        <p:grpSpPr>
          <a:xfrm>
            <a:off x="120375" y="345950"/>
            <a:ext cx="1408200" cy="1418400"/>
            <a:chOff x="120225" y="808300"/>
            <a:chExt cx="1408200" cy="1418400"/>
          </a:xfrm>
        </p:grpSpPr>
        <p:sp>
          <p:nvSpPr>
            <p:cNvPr id="2530" name="Google Shape;2530;p35"/>
            <p:cNvSpPr/>
            <p:nvPr/>
          </p:nvSpPr>
          <p:spPr>
            <a:xfrm>
              <a:off x="120225" y="1285400"/>
              <a:ext cx="1408200" cy="4692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1" name="Google Shape;2531;p35"/>
            <p:cNvSpPr/>
            <p:nvPr/>
          </p:nvSpPr>
          <p:spPr>
            <a:xfrm>
              <a:off x="589050" y="808300"/>
              <a:ext cx="470100" cy="1418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32" name="Google Shape;2532;p35"/>
          <p:cNvGrpSpPr/>
          <p:nvPr/>
        </p:nvGrpSpPr>
        <p:grpSpPr>
          <a:xfrm>
            <a:off x="8325600" y="3381825"/>
            <a:ext cx="1408200" cy="1418400"/>
            <a:chOff x="120225" y="808300"/>
            <a:chExt cx="1408200" cy="1418400"/>
          </a:xfrm>
        </p:grpSpPr>
        <p:sp>
          <p:nvSpPr>
            <p:cNvPr id="2533" name="Google Shape;2533;p35"/>
            <p:cNvSpPr/>
            <p:nvPr/>
          </p:nvSpPr>
          <p:spPr>
            <a:xfrm>
              <a:off x="120225" y="1285400"/>
              <a:ext cx="1408200" cy="4692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4" name="Google Shape;2534;p35"/>
            <p:cNvSpPr/>
            <p:nvPr/>
          </p:nvSpPr>
          <p:spPr>
            <a:xfrm>
              <a:off x="589050" y="808300"/>
              <a:ext cx="470100" cy="1418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35" name="Google Shape;2535;p35"/>
          <p:cNvGrpSpPr/>
          <p:nvPr/>
        </p:nvGrpSpPr>
        <p:grpSpPr>
          <a:xfrm>
            <a:off x="826875" y="3862675"/>
            <a:ext cx="701700" cy="705900"/>
            <a:chOff x="6684000" y="3862500"/>
            <a:chExt cx="701700" cy="705900"/>
          </a:xfrm>
        </p:grpSpPr>
        <p:sp>
          <p:nvSpPr>
            <p:cNvPr id="2536" name="Google Shape;2536;p35"/>
            <p:cNvSpPr/>
            <p:nvPr/>
          </p:nvSpPr>
          <p:spPr>
            <a:xfrm>
              <a:off x="6684000" y="4098575"/>
              <a:ext cx="701700" cy="233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7" name="Google Shape;2537;p35"/>
            <p:cNvSpPr/>
            <p:nvPr/>
          </p:nvSpPr>
          <p:spPr>
            <a:xfrm>
              <a:off x="6918600" y="3862500"/>
              <a:ext cx="234600" cy="70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38" name="Google Shape;2538;p35"/>
          <p:cNvGrpSpPr/>
          <p:nvPr/>
        </p:nvGrpSpPr>
        <p:grpSpPr>
          <a:xfrm>
            <a:off x="-350850" y="2698150"/>
            <a:ext cx="701700" cy="705900"/>
            <a:chOff x="6684000" y="3862500"/>
            <a:chExt cx="701700" cy="705900"/>
          </a:xfrm>
        </p:grpSpPr>
        <p:sp>
          <p:nvSpPr>
            <p:cNvPr id="2539" name="Google Shape;2539;p35"/>
            <p:cNvSpPr/>
            <p:nvPr/>
          </p:nvSpPr>
          <p:spPr>
            <a:xfrm>
              <a:off x="6684000" y="4098575"/>
              <a:ext cx="701700" cy="233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0" name="Google Shape;2540;p35"/>
            <p:cNvSpPr/>
            <p:nvPr/>
          </p:nvSpPr>
          <p:spPr>
            <a:xfrm>
              <a:off x="6918600" y="3862500"/>
              <a:ext cx="234600" cy="70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41" name="Google Shape;2541;p35"/>
          <p:cNvGrpSpPr/>
          <p:nvPr/>
        </p:nvGrpSpPr>
        <p:grpSpPr>
          <a:xfrm>
            <a:off x="8793150" y="1293175"/>
            <a:ext cx="701700" cy="705900"/>
            <a:chOff x="6684000" y="3862500"/>
            <a:chExt cx="701700" cy="705900"/>
          </a:xfrm>
        </p:grpSpPr>
        <p:sp>
          <p:nvSpPr>
            <p:cNvPr id="2542" name="Google Shape;2542;p35"/>
            <p:cNvSpPr/>
            <p:nvPr/>
          </p:nvSpPr>
          <p:spPr>
            <a:xfrm>
              <a:off x="6684000" y="4098575"/>
              <a:ext cx="701700" cy="233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3" name="Google Shape;2543;p35"/>
            <p:cNvSpPr/>
            <p:nvPr/>
          </p:nvSpPr>
          <p:spPr>
            <a:xfrm>
              <a:off x="6918600" y="3862500"/>
              <a:ext cx="234600" cy="70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44" name="Google Shape;2544;p35"/>
          <p:cNvGrpSpPr/>
          <p:nvPr/>
        </p:nvGrpSpPr>
        <p:grpSpPr>
          <a:xfrm>
            <a:off x="-92602" y="-87425"/>
            <a:ext cx="9236363" cy="5230400"/>
            <a:chOff x="-92602" y="-87425"/>
            <a:chExt cx="9236363" cy="5230400"/>
          </a:xfrm>
        </p:grpSpPr>
        <p:grpSp>
          <p:nvGrpSpPr>
            <p:cNvPr id="2545" name="Google Shape;2545;p35"/>
            <p:cNvGrpSpPr/>
            <p:nvPr/>
          </p:nvGrpSpPr>
          <p:grpSpPr>
            <a:xfrm>
              <a:off x="-92602" y="102654"/>
              <a:ext cx="9236363" cy="4942725"/>
              <a:chOff x="3913600" y="56400"/>
              <a:chExt cx="5230400" cy="4942725"/>
            </a:xfrm>
          </p:grpSpPr>
          <p:sp>
            <p:nvSpPr>
              <p:cNvPr id="2546" name="Google Shape;2546;p35"/>
              <p:cNvSpPr/>
              <p:nvPr/>
            </p:nvSpPr>
            <p:spPr>
              <a:xfrm>
                <a:off x="3913600" y="3805925"/>
                <a:ext cx="5230400" cy="23575"/>
              </a:xfrm>
              <a:custGeom>
                <a:rect b="b" l="l" r="r" t="t"/>
                <a:pathLst>
                  <a:path extrusionOk="0" h="943" w="209216">
                    <a:moveTo>
                      <a:pt x="0" y="0"/>
                    </a:moveTo>
                    <a:lnTo>
                      <a:pt x="209215" y="0"/>
                    </a:lnTo>
                    <a:lnTo>
                      <a:pt x="209215" y="942"/>
                    </a:lnTo>
                    <a:lnTo>
                      <a:pt x="0" y="942"/>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7" name="Google Shape;2547;p35"/>
              <p:cNvSpPr/>
              <p:nvPr/>
            </p:nvSpPr>
            <p:spPr>
              <a:xfrm>
                <a:off x="3913600" y="3571050"/>
                <a:ext cx="5230400" cy="23575"/>
              </a:xfrm>
              <a:custGeom>
                <a:rect b="b" l="l" r="r" t="t"/>
                <a:pathLst>
                  <a:path extrusionOk="0" h="943" w="209216">
                    <a:moveTo>
                      <a:pt x="0" y="1"/>
                    </a:moveTo>
                    <a:lnTo>
                      <a:pt x="209215" y="1"/>
                    </a:lnTo>
                    <a:lnTo>
                      <a:pt x="209215" y="942"/>
                    </a:lnTo>
                    <a:lnTo>
                      <a:pt x="0" y="942"/>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8" name="Google Shape;2548;p35"/>
              <p:cNvSpPr/>
              <p:nvPr/>
            </p:nvSpPr>
            <p:spPr>
              <a:xfrm>
                <a:off x="3913600" y="3336700"/>
                <a:ext cx="5230400" cy="23575"/>
              </a:xfrm>
              <a:custGeom>
                <a:rect b="b" l="l" r="r" t="t"/>
                <a:pathLst>
                  <a:path extrusionOk="0" h="943" w="209216">
                    <a:moveTo>
                      <a:pt x="0" y="1"/>
                    </a:moveTo>
                    <a:lnTo>
                      <a:pt x="209215" y="1"/>
                    </a:lnTo>
                    <a:lnTo>
                      <a:pt x="209215" y="943"/>
                    </a:lnTo>
                    <a:lnTo>
                      <a:pt x="0" y="943"/>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9" name="Google Shape;2549;p35"/>
              <p:cNvSpPr/>
              <p:nvPr/>
            </p:nvSpPr>
            <p:spPr>
              <a:xfrm>
                <a:off x="3913600" y="3101850"/>
                <a:ext cx="5230400" cy="23550"/>
              </a:xfrm>
              <a:custGeom>
                <a:rect b="b" l="l" r="r" t="t"/>
                <a:pathLst>
                  <a:path extrusionOk="0" h="942" w="209216">
                    <a:moveTo>
                      <a:pt x="0" y="0"/>
                    </a:moveTo>
                    <a:lnTo>
                      <a:pt x="209215" y="0"/>
                    </a:lnTo>
                    <a:lnTo>
                      <a:pt x="209215" y="942"/>
                    </a:lnTo>
                    <a:lnTo>
                      <a:pt x="0" y="942"/>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0" name="Google Shape;2550;p35"/>
              <p:cNvSpPr/>
              <p:nvPr/>
            </p:nvSpPr>
            <p:spPr>
              <a:xfrm>
                <a:off x="3913600" y="2867500"/>
                <a:ext cx="5230400" cy="23575"/>
              </a:xfrm>
              <a:custGeom>
                <a:rect b="b" l="l" r="r" t="t"/>
                <a:pathLst>
                  <a:path extrusionOk="0" h="943" w="209216">
                    <a:moveTo>
                      <a:pt x="0" y="1"/>
                    </a:moveTo>
                    <a:lnTo>
                      <a:pt x="209215" y="1"/>
                    </a:lnTo>
                    <a:lnTo>
                      <a:pt x="209215" y="942"/>
                    </a:lnTo>
                    <a:lnTo>
                      <a:pt x="0" y="942"/>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1" name="Google Shape;2551;p35"/>
              <p:cNvSpPr/>
              <p:nvPr/>
            </p:nvSpPr>
            <p:spPr>
              <a:xfrm>
                <a:off x="3913600" y="2633150"/>
                <a:ext cx="5230400" cy="23575"/>
              </a:xfrm>
              <a:custGeom>
                <a:rect b="b" l="l" r="r" t="t"/>
                <a:pathLst>
                  <a:path extrusionOk="0" h="943" w="209216">
                    <a:moveTo>
                      <a:pt x="0" y="1"/>
                    </a:moveTo>
                    <a:lnTo>
                      <a:pt x="209215" y="1"/>
                    </a:lnTo>
                    <a:lnTo>
                      <a:pt x="209215" y="942"/>
                    </a:lnTo>
                    <a:lnTo>
                      <a:pt x="0" y="942"/>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2" name="Google Shape;2552;p35"/>
              <p:cNvSpPr/>
              <p:nvPr/>
            </p:nvSpPr>
            <p:spPr>
              <a:xfrm>
                <a:off x="3913600" y="2398800"/>
                <a:ext cx="5230400" cy="23575"/>
              </a:xfrm>
              <a:custGeom>
                <a:rect b="b" l="l" r="r" t="t"/>
                <a:pathLst>
                  <a:path extrusionOk="0" h="943" w="209216">
                    <a:moveTo>
                      <a:pt x="0" y="1"/>
                    </a:moveTo>
                    <a:lnTo>
                      <a:pt x="209215" y="1"/>
                    </a:lnTo>
                    <a:lnTo>
                      <a:pt x="209215" y="943"/>
                    </a:lnTo>
                    <a:lnTo>
                      <a:pt x="0" y="943"/>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3" name="Google Shape;2553;p35"/>
              <p:cNvSpPr/>
              <p:nvPr/>
            </p:nvSpPr>
            <p:spPr>
              <a:xfrm>
                <a:off x="3913600" y="2163950"/>
                <a:ext cx="5230400" cy="23550"/>
              </a:xfrm>
              <a:custGeom>
                <a:rect b="b" l="l" r="r" t="t"/>
                <a:pathLst>
                  <a:path extrusionOk="0" h="942" w="209216">
                    <a:moveTo>
                      <a:pt x="0" y="0"/>
                    </a:moveTo>
                    <a:lnTo>
                      <a:pt x="209215" y="0"/>
                    </a:lnTo>
                    <a:lnTo>
                      <a:pt x="209215" y="942"/>
                    </a:lnTo>
                    <a:lnTo>
                      <a:pt x="0" y="942"/>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4" name="Google Shape;2554;p35"/>
              <p:cNvSpPr/>
              <p:nvPr/>
            </p:nvSpPr>
            <p:spPr>
              <a:xfrm>
                <a:off x="3913600" y="1929600"/>
                <a:ext cx="5230400" cy="23575"/>
              </a:xfrm>
              <a:custGeom>
                <a:rect b="b" l="l" r="r" t="t"/>
                <a:pathLst>
                  <a:path extrusionOk="0" h="943" w="209216">
                    <a:moveTo>
                      <a:pt x="0" y="0"/>
                    </a:moveTo>
                    <a:lnTo>
                      <a:pt x="209215" y="0"/>
                    </a:lnTo>
                    <a:lnTo>
                      <a:pt x="209215" y="942"/>
                    </a:lnTo>
                    <a:lnTo>
                      <a:pt x="0" y="942"/>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5" name="Google Shape;2555;p35"/>
              <p:cNvSpPr/>
              <p:nvPr/>
            </p:nvSpPr>
            <p:spPr>
              <a:xfrm>
                <a:off x="3913600" y="1695250"/>
                <a:ext cx="5230400" cy="23575"/>
              </a:xfrm>
              <a:custGeom>
                <a:rect b="b" l="l" r="r" t="t"/>
                <a:pathLst>
                  <a:path extrusionOk="0" h="943" w="209216">
                    <a:moveTo>
                      <a:pt x="0" y="1"/>
                    </a:moveTo>
                    <a:lnTo>
                      <a:pt x="209215" y="1"/>
                    </a:lnTo>
                    <a:lnTo>
                      <a:pt x="209215" y="942"/>
                    </a:lnTo>
                    <a:lnTo>
                      <a:pt x="0" y="942"/>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6" name="Google Shape;2556;p35"/>
              <p:cNvSpPr/>
              <p:nvPr/>
            </p:nvSpPr>
            <p:spPr>
              <a:xfrm>
                <a:off x="3913600" y="1460375"/>
                <a:ext cx="5230400" cy="23575"/>
              </a:xfrm>
              <a:custGeom>
                <a:rect b="b" l="l" r="r" t="t"/>
                <a:pathLst>
                  <a:path extrusionOk="0" h="943" w="209216">
                    <a:moveTo>
                      <a:pt x="0" y="1"/>
                    </a:moveTo>
                    <a:lnTo>
                      <a:pt x="209215" y="1"/>
                    </a:lnTo>
                    <a:lnTo>
                      <a:pt x="209215" y="943"/>
                    </a:lnTo>
                    <a:lnTo>
                      <a:pt x="0" y="943"/>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7" name="Google Shape;2557;p35"/>
              <p:cNvSpPr/>
              <p:nvPr/>
            </p:nvSpPr>
            <p:spPr>
              <a:xfrm>
                <a:off x="3913600" y="1226050"/>
                <a:ext cx="5230400" cy="23550"/>
              </a:xfrm>
              <a:custGeom>
                <a:rect b="b" l="l" r="r" t="t"/>
                <a:pathLst>
                  <a:path extrusionOk="0" h="942" w="209216">
                    <a:moveTo>
                      <a:pt x="0" y="0"/>
                    </a:moveTo>
                    <a:lnTo>
                      <a:pt x="209215" y="0"/>
                    </a:lnTo>
                    <a:lnTo>
                      <a:pt x="209215" y="942"/>
                    </a:lnTo>
                    <a:lnTo>
                      <a:pt x="0" y="942"/>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8" name="Google Shape;2558;p35"/>
              <p:cNvSpPr/>
              <p:nvPr/>
            </p:nvSpPr>
            <p:spPr>
              <a:xfrm>
                <a:off x="3913600" y="4976075"/>
                <a:ext cx="5230400" cy="23050"/>
              </a:xfrm>
              <a:custGeom>
                <a:rect b="b" l="l" r="r" t="t"/>
                <a:pathLst>
                  <a:path extrusionOk="0" h="922" w="209216">
                    <a:moveTo>
                      <a:pt x="0" y="1"/>
                    </a:moveTo>
                    <a:lnTo>
                      <a:pt x="209215" y="1"/>
                    </a:lnTo>
                    <a:lnTo>
                      <a:pt x="209215" y="921"/>
                    </a:lnTo>
                    <a:lnTo>
                      <a:pt x="0" y="92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9" name="Google Shape;2559;p35"/>
              <p:cNvSpPr/>
              <p:nvPr/>
            </p:nvSpPr>
            <p:spPr>
              <a:xfrm>
                <a:off x="3913600" y="4741725"/>
                <a:ext cx="5230400" cy="23050"/>
              </a:xfrm>
              <a:custGeom>
                <a:rect b="b" l="l" r="r" t="t"/>
                <a:pathLst>
                  <a:path extrusionOk="0" h="922" w="209216">
                    <a:moveTo>
                      <a:pt x="0" y="1"/>
                    </a:moveTo>
                    <a:lnTo>
                      <a:pt x="209215" y="1"/>
                    </a:lnTo>
                    <a:lnTo>
                      <a:pt x="209215" y="921"/>
                    </a:lnTo>
                    <a:lnTo>
                      <a:pt x="0" y="92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0" name="Google Shape;2560;p35"/>
              <p:cNvSpPr/>
              <p:nvPr/>
            </p:nvSpPr>
            <p:spPr>
              <a:xfrm>
                <a:off x="3913600" y="4507900"/>
                <a:ext cx="5230400" cy="23050"/>
              </a:xfrm>
              <a:custGeom>
                <a:rect b="b" l="l" r="r" t="t"/>
                <a:pathLst>
                  <a:path extrusionOk="0" h="922" w="209216">
                    <a:moveTo>
                      <a:pt x="0" y="1"/>
                    </a:moveTo>
                    <a:lnTo>
                      <a:pt x="209215" y="1"/>
                    </a:lnTo>
                    <a:lnTo>
                      <a:pt x="209215" y="922"/>
                    </a:lnTo>
                    <a:lnTo>
                      <a:pt x="0" y="922"/>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1" name="Google Shape;2561;p35"/>
              <p:cNvSpPr/>
              <p:nvPr/>
            </p:nvSpPr>
            <p:spPr>
              <a:xfrm>
                <a:off x="3913600" y="4274625"/>
                <a:ext cx="5230400" cy="22500"/>
              </a:xfrm>
              <a:custGeom>
                <a:rect b="b" l="l" r="r" t="t"/>
                <a:pathLst>
                  <a:path extrusionOk="0" h="900" w="209216">
                    <a:moveTo>
                      <a:pt x="0" y="0"/>
                    </a:moveTo>
                    <a:lnTo>
                      <a:pt x="209215" y="0"/>
                    </a:lnTo>
                    <a:lnTo>
                      <a:pt x="209215" y="900"/>
                    </a:lnTo>
                    <a:lnTo>
                      <a:pt x="0" y="90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2" name="Google Shape;2562;p35"/>
              <p:cNvSpPr/>
              <p:nvPr/>
            </p:nvSpPr>
            <p:spPr>
              <a:xfrm>
                <a:off x="3913600" y="4040275"/>
                <a:ext cx="5230400" cy="23025"/>
              </a:xfrm>
              <a:custGeom>
                <a:rect b="b" l="l" r="r" t="t"/>
                <a:pathLst>
                  <a:path extrusionOk="0" h="921" w="209216">
                    <a:moveTo>
                      <a:pt x="0" y="0"/>
                    </a:moveTo>
                    <a:lnTo>
                      <a:pt x="209215" y="0"/>
                    </a:lnTo>
                    <a:lnTo>
                      <a:pt x="209215" y="921"/>
                    </a:lnTo>
                    <a:lnTo>
                      <a:pt x="0" y="92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3" name="Google Shape;2563;p35"/>
              <p:cNvSpPr/>
              <p:nvPr/>
            </p:nvSpPr>
            <p:spPr>
              <a:xfrm>
                <a:off x="3913600" y="992225"/>
                <a:ext cx="5230400" cy="23025"/>
              </a:xfrm>
              <a:custGeom>
                <a:rect b="b" l="l" r="r" t="t"/>
                <a:pathLst>
                  <a:path extrusionOk="0" h="921" w="209216">
                    <a:moveTo>
                      <a:pt x="0" y="0"/>
                    </a:moveTo>
                    <a:lnTo>
                      <a:pt x="209215" y="0"/>
                    </a:lnTo>
                    <a:lnTo>
                      <a:pt x="209215" y="921"/>
                    </a:lnTo>
                    <a:lnTo>
                      <a:pt x="0" y="92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4" name="Google Shape;2564;p35"/>
              <p:cNvSpPr/>
              <p:nvPr/>
            </p:nvSpPr>
            <p:spPr>
              <a:xfrm>
                <a:off x="3913600" y="757875"/>
                <a:ext cx="5230400" cy="23050"/>
              </a:xfrm>
              <a:custGeom>
                <a:rect b="b" l="l" r="r" t="t"/>
                <a:pathLst>
                  <a:path extrusionOk="0" h="922" w="209216">
                    <a:moveTo>
                      <a:pt x="0" y="1"/>
                    </a:moveTo>
                    <a:lnTo>
                      <a:pt x="209215" y="1"/>
                    </a:lnTo>
                    <a:lnTo>
                      <a:pt x="209215" y="921"/>
                    </a:lnTo>
                    <a:lnTo>
                      <a:pt x="0" y="92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5" name="Google Shape;2565;p35"/>
              <p:cNvSpPr/>
              <p:nvPr/>
            </p:nvSpPr>
            <p:spPr>
              <a:xfrm>
                <a:off x="3913600" y="524050"/>
                <a:ext cx="5230400" cy="23050"/>
              </a:xfrm>
              <a:custGeom>
                <a:rect b="b" l="l" r="r" t="t"/>
                <a:pathLst>
                  <a:path extrusionOk="0" h="922" w="209216">
                    <a:moveTo>
                      <a:pt x="0" y="1"/>
                    </a:moveTo>
                    <a:lnTo>
                      <a:pt x="209215" y="1"/>
                    </a:lnTo>
                    <a:lnTo>
                      <a:pt x="209215" y="921"/>
                    </a:lnTo>
                    <a:lnTo>
                      <a:pt x="0" y="92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6" name="Google Shape;2566;p35"/>
              <p:cNvSpPr/>
              <p:nvPr/>
            </p:nvSpPr>
            <p:spPr>
              <a:xfrm>
                <a:off x="3913600" y="290225"/>
                <a:ext cx="5230400" cy="23050"/>
              </a:xfrm>
              <a:custGeom>
                <a:rect b="b" l="l" r="r" t="t"/>
                <a:pathLst>
                  <a:path extrusionOk="0" h="922" w="209216">
                    <a:moveTo>
                      <a:pt x="0" y="1"/>
                    </a:moveTo>
                    <a:lnTo>
                      <a:pt x="209215" y="1"/>
                    </a:lnTo>
                    <a:lnTo>
                      <a:pt x="209215" y="921"/>
                    </a:lnTo>
                    <a:lnTo>
                      <a:pt x="0" y="92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7" name="Google Shape;2567;p35"/>
              <p:cNvSpPr/>
              <p:nvPr/>
            </p:nvSpPr>
            <p:spPr>
              <a:xfrm>
                <a:off x="3913600" y="56400"/>
                <a:ext cx="5230400" cy="23050"/>
              </a:xfrm>
              <a:custGeom>
                <a:rect b="b" l="l" r="r" t="t"/>
                <a:pathLst>
                  <a:path extrusionOk="0" h="922" w="209216">
                    <a:moveTo>
                      <a:pt x="0" y="1"/>
                    </a:moveTo>
                    <a:lnTo>
                      <a:pt x="209215" y="1"/>
                    </a:lnTo>
                    <a:lnTo>
                      <a:pt x="209215" y="922"/>
                    </a:lnTo>
                    <a:lnTo>
                      <a:pt x="0" y="922"/>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68" name="Google Shape;2568;p35"/>
            <p:cNvGrpSpPr/>
            <p:nvPr/>
          </p:nvGrpSpPr>
          <p:grpSpPr>
            <a:xfrm>
              <a:off x="108223" y="-87425"/>
              <a:ext cx="8931123" cy="5230400"/>
              <a:chOff x="32023" y="-87425"/>
              <a:chExt cx="8931123" cy="5230400"/>
            </a:xfrm>
          </p:grpSpPr>
          <p:grpSp>
            <p:nvGrpSpPr>
              <p:cNvPr id="2569" name="Google Shape;2569;p35"/>
              <p:cNvGrpSpPr/>
              <p:nvPr/>
            </p:nvGrpSpPr>
            <p:grpSpPr>
              <a:xfrm>
                <a:off x="4020421" y="-87425"/>
                <a:ext cx="4942725" cy="5230400"/>
                <a:chOff x="4057425" y="-87425"/>
                <a:chExt cx="4942725" cy="5230400"/>
              </a:xfrm>
            </p:grpSpPr>
            <p:sp>
              <p:nvSpPr>
                <p:cNvPr id="2570" name="Google Shape;2570;p35"/>
                <p:cNvSpPr/>
                <p:nvPr/>
              </p:nvSpPr>
              <p:spPr>
                <a:xfrm>
                  <a:off x="7806950" y="-87425"/>
                  <a:ext cx="23575" cy="5230400"/>
                </a:xfrm>
                <a:custGeom>
                  <a:rect b="b" l="l" r="r" t="t"/>
                  <a:pathLst>
                    <a:path extrusionOk="0" h="209216" w="943">
                      <a:moveTo>
                        <a:pt x="0" y="0"/>
                      </a:moveTo>
                      <a:lnTo>
                        <a:pt x="942" y="0"/>
                      </a:lnTo>
                      <a:lnTo>
                        <a:pt x="942"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1" name="Google Shape;2571;p35"/>
                <p:cNvSpPr/>
                <p:nvPr/>
              </p:nvSpPr>
              <p:spPr>
                <a:xfrm>
                  <a:off x="7572075" y="-87425"/>
                  <a:ext cx="23575" cy="5230400"/>
                </a:xfrm>
                <a:custGeom>
                  <a:rect b="b" l="l" r="r" t="t"/>
                  <a:pathLst>
                    <a:path extrusionOk="0" h="209216" w="943">
                      <a:moveTo>
                        <a:pt x="1" y="0"/>
                      </a:moveTo>
                      <a:lnTo>
                        <a:pt x="942" y="0"/>
                      </a:lnTo>
                      <a:lnTo>
                        <a:pt x="942"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2" name="Google Shape;2572;p35"/>
                <p:cNvSpPr/>
                <p:nvPr/>
              </p:nvSpPr>
              <p:spPr>
                <a:xfrm>
                  <a:off x="7337725" y="-87425"/>
                  <a:ext cx="23575" cy="5230400"/>
                </a:xfrm>
                <a:custGeom>
                  <a:rect b="b" l="l" r="r" t="t"/>
                  <a:pathLst>
                    <a:path extrusionOk="0" h="209216" w="943">
                      <a:moveTo>
                        <a:pt x="1" y="0"/>
                      </a:moveTo>
                      <a:lnTo>
                        <a:pt x="943" y="0"/>
                      </a:lnTo>
                      <a:lnTo>
                        <a:pt x="943"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3" name="Google Shape;2573;p35"/>
                <p:cNvSpPr/>
                <p:nvPr/>
              </p:nvSpPr>
              <p:spPr>
                <a:xfrm>
                  <a:off x="7102875" y="-87425"/>
                  <a:ext cx="23550" cy="5230400"/>
                </a:xfrm>
                <a:custGeom>
                  <a:rect b="b" l="l" r="r" t="t"/>
                  <a:pathLst>
                    <a:path extrusionOk="0" h="209216" w="942">
                      <a:moveTo>
                        <a:pt x="0" y="0"/>
                      </a:moveTo>
                      <a:lnTo>
                        <a:pt x="942" y="0"/>
                      </a:lnTo>
                      <a:lnTo>
                        <a:pt x="942"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4" name="Google Shape;2574;p35"/>
                <p:cNvSpPr/>
                <p:nvPr/>
              </p:nvSpPr>
              <p:spPr>
                <a:xfrm>
                  <a:off x="6868525" y="-87425"/>
                  <a:ext cx="23575" cy="5230400"/>
                </a:xfrm>
                <a:custGeom>
                  <a:rect b="b" l="l" r="r" t="t"/>
                  <a:pathLst>
                    <a:path extrusionOk="0" h="209216" w="943">
                      <a:moveTo>
                        <a:pt x="1" y="0"/>
                      </a:moveTo>
                      <a:lnTo>
                        <a:pt x="942" y="0"/>
                      </a:lnTo>
                      <a:lnTo>
                        <a:pt x="942"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5" name="Google Shape;2575;p35"/>
                <p:cNvSpPr/>
                <p:nvPr/>
              </p:nvSpPr>
              <p:spPr>
                <a:xfrm>
                  <a:off x="6634175" y="-87425"/>
                  <a:ext cx="23575" cy="5230400"/>
                </a:xfrm>
                <a:custGeom>
                  <a:rect b="b" l="l" r="r" t="t"/>
                  <a:pathLst>
                    <a:path extrusionOk="0" h="209216" w="943">
                      <a:moveTo>
                        <a:pt x="1" y="0"/>
                      </a:moveTo>
                      <a:lnTo>
                        <a:pt x="942" y="0"/>
                      </a:lnTo>
                      <a:lnTo>
                        <a:pt x="942"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6" name="Google Shape;2576;p35"/>
                <p:cNvSpPr/>
                <p:nvPr/>
              </p:nvSpPr>
              <p:spPr>
                <a:xfrm>
                  <a:off x="6399825" y="-87425"/>
                  <a:ext cx="23575" cy="5230400"/>
                </a:xfrm>
                <a:custGeom>
                  <a:rect b="b" l="l" r="r" t="t"/>
                  <a:pathLst>
                    <a:path extrusionOk="0" h="209216" w="943">
                      <a:moveTo>
                        <a:pt x="1" y="0"/>
                      </a:moveTo>
                      <a:lnTo>
                        <a:pt x="943" y="0"/>
                      </a:lnTo>
                      <a:lnTo>
                        <a:pt x="943"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7" name="Google Shape;2577;p35"/>
                <p:cNvSpPr/>
                <p:nvPr/>
              </p:nvSpPr>
              <p:spPr>
                <a:xfrm>
                  <a:off x="6164975" y="-87425"/>
                  <a:ext cx="23550" cy="5230400"/>
                </a:xfrm>
                <a:custGeom>
                  <a:rect b="b" l="l" r="r" t="t"/>
                  <a:pathLst>
                    <a:path extrusionOk="0" h="209216" w="942">
                      <a:moveTo>
                        <a:pt x="0" y="0"/>
                      </a:moveTo>
                      <a:lnTo>
                        <a:pt x="942" y="0"/>
                      </a:lnTo>
                      <a:lnTo>
                        <a:pt x="942"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8" name="Google Shape;2578;p35"/>
                <p:cNvSpPr/>
                <p:nvPr/>
              </p:nvSpPr>
              <p:spPr>
                <a:xfrm>
                  <a:off x="5930625" y="-87425"/>
                  <a:ext cx="23575" cy="5230400"/>
                </a:xfrm>
                <a:custGeom>
                  <a:rect b="b" l="l" r="r" t="t"/>
                  <a:pathLst>
                    <a:path extrusionOk="0" h="209216" w="943">
                      <a:moveTo>
                        <a:pt x="0" y="0"/>
                      </a:moveTo>
                      <a:lnTo>
                        <a:pt x="942" y="0"/>
                      </a:lnTo>
                      <a:lnTo>
                        <a:pt x="942"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9" name="Google Shape;2579;p35"/>
                <p:cNvSpPr/>
                <p:nvPr/>
              </p:nvSpPr>
              <p:spPr>
                <a:xfrm>
                  <a:off x="5696275" y="-87425"/>
                  <a:ext cx="23575" cy="5230400"/>
                </a:xfrm>
                <a:custGeom>
                  <a:rect b="b" l="l" r="r" t="t"/>
                  <a:pathLst>
                    <a:path extrusionOk="0" h="209216" w="943">
                      <a:moveTo>
                        <a:pt x="1" y="0"/>
                      </a:moveTo>
                      <a:lnTo>
                        <a:pt x="942" y="0"/>
                      </a:lnTo>
                      <a:lnTo>
                        <a:pt x="942"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0" name="Google Shape;2580;p35"/>
                <p:cNvSpPr/>
                <p:nvPr/>
              </p:nvSpPr>
              <p:spPr>
                <a:xfrm>
                  <a:off x="5461400" y="-87425"/>
                  <a:ext cx="23575" cy="5230400"/>
                </a:xfrm>
                <a:custGeom>
                  <a:rect b="b" l="l" r="r" t="t"/>
                  <a:pathLst>
                    <a:path extrusionOk="0" h="209216" w="943">
                      <a:moveTo>
                        <a:pt x="1" y="0"/>
                      </a:moveTo>
                      <a:lnTo>
                        <a:pt x="943" y="0"/>
                      </a:lnTo>
                      <a:lnTo>
                        <a:pt x="943"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1" name="Google Shape;2581;p35"/>
                <p:cNvSpPr/>
                <p:nvPr/>
              </p:nvSpPr>
              <p:spPr>
                <a:xfrm>
                  <a:off x="5227075" y="-87425"/>
                  <a:ext cx="23550" cy="5230400"/>
                </a:xfrm>
                <a:custGeom>
                  <a:rect b="b" l="l" r="r" t="t"/>
                  <a:pathLst>
                    <a:path extrusionOk="0" h="209216" w="942">
                      <a:moveTo>
                        <a:pt x="0" y="0"/>
                      </a:moveTo>
                      <a:lnTo>
                        <a:pt x="942" y="0"/>
                      </a:lnTo>
                      <a:lnTo>
                        <a:pt x="942"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2" name="Google Shape;2582;p35"/>
                <p:cNvSpPr/>
                <p:nvPr/>
              </p:nvSpPr>
              <p:spPr>
                <a:xfrm>
                  <a:off x="8977100" y="-87425"/>
                  <a:ext cx="23050" cy="5230400"/>
                </a:xfrm>
                <a:custGeom>
                  <a:rect b="b" l="l" r="r" t="t"/>
                  <a:pathLst>
                    <a:path extrusionOk="0" h="209216" w="922">
                      <a:moveTo>
                        <a:pt x="1" y="0"/>
                      </a:moveTo>
                      <a:lnTo>
                        <a:pt x="921" y="0"/>
                      </a:lnTo>
                      <a:lnTo>
                        <a:pt x="921"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3" name="Google Shape;2583;p35"/>
                <p:cNvSpPr/>
                <p:nvPr/>
              </p:nvSpPr>
              <p:spPr>
                <a:xfrm>
                  <a:off x="8742750" y="-87425"/>
                  <a:ext cx="23050" cy="5230400"/>
                </a:xfrm>
                <a:custGeom>
                  <a:rect b="b" l="l" r="r" t="t"/>
                  <a:pathLst>
                    <a:path extrusionOk="0" h="209216" w="922">
                      <a:moveTo>
                        <a:pt x="1" y="0"/>
                      </a:moveTo>
                      <a:lnTo>
                        <a:pt x="921" y="0"/>
                      </a:lnTo>
                      <a:lnTo>
                        <a:pt x="921"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4" name="Google Shape;2584;p35"/>
                <p:cNvSpPr/>
                <p:nvPr/>
              </p:nvSpPr>
              <p:spPr>
                <a:xfrm>
                  <a:off x="8508925" y="-87425"/>
                  <a:ext cx="23050" cy="5230400"/>
                </a:xfrm>
                <a:custGeom>
                  <a:rect b="b" l="l" r="r" t="t"/>
                  <a:pathLst>
                    <a:path extrusionOk="0" h="209216" w="922">
                      <a:moveTo>
                        <a:pt x="1" y="0"/>
                      </a:moveTo>
                      <a:lnTo>
                        <a:pt x="922" y="0"/>
                      </a:lnTo>
                      <a:lnTo>
                        <a:pt x="922"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5" name="Google Shape;2585;p35"/>
                <p:cNvSpPr/>
                <p:nvPr/>
              </p:nvSpPr>
              <p:spPr>
                <a:xfrm>
                  <a:off x="8275650" y="-87425"/>
                  <a:ext cx="22500" cy="5230400"/>
                </a:xfrm>
                <a:custGeom>
                  <a:rect b="b" l="l" r="r" t="t"/>
                  <a:pathLst>
                    <a:path extrusionOk="0" h="209216" w="900">
                      <a:moveTo>
                        <a:pt x="0" y="0"/>
                      </a:moveTo>
                      <a:lnTo>
                        <a:pt x="900" y="0"/>
                      </a:lnTo>
                      <a:lnTo>
                        <a:pt x="900"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6" name="Google Shape;2586;p35"/>
                <p:cNvSpPr/>
                <p:nvPr/>
              </p:nvSpPr>
              <p:spPr>
                <a:xfrm>
                  <a:off x="8041300" y="-87425"/>
                  <a:ext cx="23025" cy="5230400"/>
                </a:xfrm>
                <a:custGeom>
                  <a:rect b="b" l="l" r="r" t="t"/>
                  <a:pathLst>
                    <a:path extrusionOk="0" h="209216" w="921">
                      <a:moveTo>
                        <a:pt x="0" y="0"/>
                      </a:moveTo>
                      <a:lnTo>
                        <a:pt x="921" y="0"/>
                      </a:lnTo>
                      <a:lnTo>
                        <a:pt x="921"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7" name="Google Shape;2587;p35"/>
                <p:cNvSpPr/>
                <p:nvPr/>
              </p:nvSpPr>
              <p:spPr>
                <a:xfrm>
                  <a:off x="4993250" y="-87425"/>
                  <a:ext cx="23025" cy="5230400"/>
                </a:xfrm>
                <a:custGeom>
                  <a:rect b="b" l="l" r="r" t="t"/>
                  <a:pathLst>
                    <a:path extrusionOk="0" h="209216" w="921">
                      <a:moveTo>
                        <a:pt x="0" y="0"/>
                      </a:moveTo>
                      <a:lnTo>
                        <a:pt x="921" y="0"/>
                      </a:lnTo>
                      <a:lnTo>
                        <a:pt x="921"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8" name="Google Shape;2588;p35"/>
                <p:cNvSpPr/>
                <p:nvPr/>
              </p:nvSpPr>
              <p:spPr>
                <a:xfrm>
                  <a:off x="4758900" y="-87425"/>
                  <a:ext cx="23050" cy="5230400"/>
                </a:xfrm>
                <a:custGeom>
                  <a:rect b="b" l="l" r="r" t="t"/>
                  <a:pathLst>
                    <a:path extrusionOk="0" h="209216" w="922">
                      <a:moveTo>
                        <a:pt x="1" y="0"/>
                      </a:moveTo>
                      <a:lnTo>
                        <a:pt x="921" y="0"/>
                      </a:lnTo>
                      <a:lnTo>
                        <a:pt x="921"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9" name="Google Shape;2589;p35"/>
                <p:cNvSpPr/>
                <p:nvPr/>
              </p:nvSpPr>
              <p:spPr>
                <a:xfrm>
                  <a:off x="4525075" y="-87425"/>
                  <a:ext cx="23050" cy="5230400"/>
                </a:xfrm>
                <a:custGeom>
                  <a:rect b="b" l="l" r="r" t="t"/>
                  <a:pathLst>
                    <a:path extrusionOk="0" h="209216" w="922">
                      <a:moveTo>
                        <a:pt x="1" y="0"/>
                      </a:moveTo>
                      <a:lnTo>
                        <a:pt x="921" y="0"/>
                      </a:lnTo>
                      <a:lnTo>
                        <a:pt x="921"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0" name="Google Shape;2590;p35"/>
                <p:cNvSpPr/>
                <p:nvPr/>
              </p:nvSpPr>
              <p:spPr>
                <a:xfrm>
                  <a:off x="4291250" y="-87425"/>
                  <a:ext cx="23050" cy="5230400"/>
                </a:xfrm>
                <a:custGeom>
                  <a:rect b="b" l="l" r="r" t="t"/>
                  <a:pathLst>
                    <a:path extrusionOk="0" h="209216" w="922">
                      <a:moveTo>
                        <a:pt x="1" y="0"/>
                      </a:moveTo>
                      <a:lnTo>
                        <a:pt x="921" y="0"/>
                      </a:lnTo>
                      <a:lnTo>
                        <a:pt x="921"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1" name="Google Shape;2591;p35"/>
                <p:cNvSpPr/>
                <p:nvPr/>
              </p:nvSpPr>
              <p:spPr>
                <a:xfrm>
                  <a:off x="4057425" y="-87425"/>
                  <a:ext cx="23050" cy="5230400"/>
                </a:xfrm>
                <a:custGeom>
                  <a:rect b="b" l="l" r="r" t="t"/>
                  <a:pathLst>
                    <a:path extrusionOk="0" h="209216" w="922">
                      <a:moveTo>
                        <a:pt x="1" y="0"/>
                      </a:moveTo>
                      <a:lnTo>
                        <a:pt x="922" y="0"/>
                      </a:lnTo>
                      <a:lnTo>
                        <a:pt x="922"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92" name="Google Shape;2592;p35"/>
              <p:cNvGrpSpPr/>
              <p:nvPr/>
            </p:nvGrpSpPr>
            <p:grpSpPr>
              <a:xfrm>
                <a:off x="32023" y="-87425"/>
                <a:ext cx="3772550" cy="5230400"/>
                <a:chOff x="4993250" y="-87425"/>
                <a:chExt cx="3772550" cy="5230400"/>
              </a:xfrm>
            </p:grpSpPr>
            <p:sp>
              <p:nvSpPr>
                <p:cNvPr id="2593" name="Google Shape;2593;p35"/>
                <p:cNvSpPr/>
                <p:nvPr/>
              </p:nvSpPr>
              <p:spPr>
                <a:xfrm>
                  <a:off x="7806950" y="-87425"/>
                  <a:ext cx="23575" cy="5230400"/>
                </a:xfrm>
                <a:custGeom>
                  <a:rect b="b" l="l" r="r" t="t"/>
                  <a:pathLst>
                    <a:path extrusionOk="0" h="209216" w="943">
                      <a:moveTo>
                        <a:pt x="0" y="0"/>
                      </a:moveTo>
                      <a:lnTo>
                        <a:pt x="942" y="0"/>
                      </a:lnTo>
                      <a:lnTo>
                        <a:pt x="942"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4" name="Google Shape;2594;p35"/>
                <p:cNvSpPr/>
                <p:nvPr/>
              </p:nvSpPr>
              <p:spPr>
                <a:xfrm>
                  <a:off x="7572075" y="-87425"/>
                  <a:ext cx="23575" cy="5230400"/>
                </a:xfrm>
                <a:custGeom>
                  <a:rect b="b" l="l" r="r" t="t"/>
                  <a:pathLst>
                    <a:path extrusionOk="0" h="209216" w="943">
                      <a:moveTo>
                        <a:pt x="1" y="0"/>
                      </a:moveTo>
                      <a:lnTo>
                        <a:pt x="942" y="0"/>
                      </a:lnTo>
                      <a:lnTo>
                        <a:pt x="942"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5" name="Google Shape;2595;p35"/>
                <p:cNvSpPr/>
                <p:nvPr/>
              </p:nvSpPr>
              <p:spPr>
                <a:xfrm>
                  <a:off x="7337725" y="-87425"/>
                  <a:ext cx="23575" cy="5230400"/>
                </a:xfrm>
                <a:custGeom>
                  <a:rect b="b" l="l" r="r" t="t"/>
                  <a:pathLst>
                    <a:path extrusionOk="0" h="209216" w="943">
                      <a:moveTo>
                        <a:pt x="1" y="0"/>
                      </a:moveTo>
                      <a:lnTo>
                        <a:pt x="943" y="0"/>
                      </a:lnTo>
                      <a:lnTo>
                        <a:pt x="943"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6" name="Google Shape;2596;p35"/>
                <p:cNvSpPr/>
                <p:nvPr/>
              </p:nvSpPr>
              <p:spPr>
                <a:xfrm>
                  <a:off x="7102875" y="-87425"/>
                  <a:ext cx="23550" cy="5230400"/>
                </a:xfrm>
                <a:custGeom>
                  <a:rect b="b" l="l" r="r" t="t"/>
                  <a:pathLst>
                    <a:path extrusionOk="0" h="209216" w="942">
                      <a:moveTo>
                        <a:pt x="0" y="0"/>
                      </a:moveTo>
                      <a:lnTo>
                        <a:pt x="942" y="0"/>
                      </a:lnTo>
                      <a:lnTo>
                        <a:pt x="942"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7" name="Google Shape;2597;p35"/>
                <p:cNvSpPr/>
                <p:nvPr/>
              </p:nvSpPr>
              <p:spPr>
                <a:xfrm>
                  <a:off x="6868525" y="-87425"/>
                  <a:ext cx="23575" cy="5230400"/>
                </a:xfrm>
                <a:custGeom>
                  <a:rect b="b" l="l" r="r" t="t"/>
                  <a:pathLst>
                    <a:path extrusionOk="0" h="209216" w="943">
                      <a:moveTo>
                        <a:pt x="1" y="0"/>
                      </a:moveTo>
                      <a:lnTo>
                        <a:pt x="942" y="0"/>
                      </a:lnTo>
                      <a:lnTo>
                        <a:pt x="942"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8" name="Google Shape;2598;p35"/>
                <p:cNvSpPr/>
                <p:nvPr/>
              </p:nvSpPr>
              <p:spPr>
                <a:xfrm>
                  <a:off x="6634175" y="-87425"/>
                  <a:ext cx="23575" cy="5230400"/>
                </a:xfrm>
                <a:custGeom>
                  <a:rect b="b" l="l" r="r" t="t"/>
                  <a:pathLst>
                    <a:path extrusionOk="0" h="209216" w="943">
                      <a:moveTo>
                        <a:pt x="1" y="0"/>
                      </a:moveTo>
                      <a:lnTo>
                        <a:pt x="942" y="0"/>
                      </a:lnTo>
                      <a:lnTo>
                        <a:pt x="942"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9" name="Google Shape;2599;p35"/>
                <p:cNvSpPr/>
                <p:nvPr/>
              </p:nvSpPr>
              <p:spPr>
                <a:xfrm>
                  <a:off x="6399825" y="-87425"/>
                  <a:ext cx="23575" cy="5230400"/>
                </a:xfrm>
                <a:custGeom>
                  <a:rect b="b" l="l" r="r" t="t"/>
                  <a:pathLst>
                    <a:path extrusionOk="0" h="209216" w="943">
                      <a:moveTo>
                        <a:pt x="1" y="0"/>
                      </a:moveTo>
                      <a:lnTo>
                        <a:pt x="943" y="0"/>
                      </a:lnTo>
                      <a:lnTo>
                        <a:pt x="943"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0" name="Google Shape;2600;p35"/>
                <p:cNvSpPr/>
                <p:nvPr/>
              </p:nvSpPr>
              <p:spPr>
                <a:xfrm>
                  <a:off x="6164975" y="-87425"/>
                  <a:ext cx="23550" cy="5230400"/>
                </a:xfrm>
                <a:custGeom>
                  <a:rect b="b" l="l" r="r" t="t"/>
                  <a:pathLst>
                    <a:path extrusionOk="0" h="209216" w="942">
                      <a:moveTo>
                        <a:pt x="0" y="0"/>
                      </a:moveTo>
                      <a:lnTo>
                        <a:pt x="942" y="0"/>
                      </a:lnTo>
                      <a:lnTo>
                        <a:pt x="942"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1" name="Google Shape;2601;p35"/>
                <p:cNvSpPr/>
                <p:nvPr/>
              </p:nvSpPr>
              <p:spPr>
                <a:xfrm>
                  <a:off x="5930625" y="-87425"/>
                  <a:ext cx="23575" cy="5230400"/>
                </a:xfrm>
                <a:custGeom>
                  <a:rect b="b" l="l" r="r" t="t"/>
                  <a:pathLst>
                    <a:path extrusionOk="0" h="209216" w="943">
                      <a:moveTo>
                        <a:pt x="0" y="0"/>
                      </a:moveTo>
                      <a:lnTo>
                        <a:pt x="942" y="0"/>
                      </a:lnTo>
                      <a:lnTo>
                        <a:pt x="942"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2" name="Google Shape;2602;p35"/>
                <p:cNvSpPr/>
                <p:nvPr/>
              </p:nvSpPr>
              <p:spPr>
                <a:xfrm>
                  <a:off x="5696275" y="-87425"/>
                  <a:ext cx="23575" cy="5230400"/>
                </a:xfrm>
                <a:custGeom>
                  <a:rect b="b" l="l" r="r" t="t"/>
                  <a:pathLst>
                    <a:path extrusionOk="0" h="209216" w="943">
                      <a:moveTo>
                        <a:pt x="1" y="0"/>
                      </a:moveTo>
                      <a:lnTo>
                        <a:pt x="942" y="0"/>
                      </a:lnTo>
                      <a:lnTo>
                        <a:pt x="942"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3" name="Google Shape;2603;p35"/>
                <p:cNvSpPr/>
                <p:nvPr/>
              </p:nvSpPr>
              <p:spPr>
                <a:xfrm>
                  <a:off x="5461400" y="-87425"/>
                  <a:ext cx="23575" cy="5230400"/>
                </a:xfrm>
                <a:custGeom>
                  <a:rect b="b" l="l" r="r" t="t"/>
                  <a:pathLst>
                    <a:path extrusionOk="0" h="209216" w="943">
                      <a:moveTo>
                        <a:pt x="1" y="0"/>
                      </a:moveTo>
                      <a:lnTo>
                        <a:pt x="943" y="0"/>
                      </a:lnTo>
                      <a:lnTo>
                        <a:pt x="943"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4" name="Google Shape;2604;p35"/>
                <p:cNvSpPr/>
                <p:nvPr/>
              </p:nvSpPr>
              <p:spPr>
                <a:xfrm>
                  <a:off x="5227075" y="-87425"/>
                  <a:ext cx="23550" cy="5230400"/>
                </a:xfrm>
                <a:custGeom>
                  <a:rect b="b" l="l" r="r" t="t"/>
                  <a:pathLst>
                    <a:path extrusionOk="0" h="209216" w="942">
                      <a:moveTo>
                        <a:pt x="0" y="0"/>
                      </a:moveTo>
                      <a:lnTo>
                        <a:pt x="942" y="0"/>
                      </a:lnTo>
                      <a:lnTo>
                        <a:pt x="942"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5" name="Google Shape;2605;p35"/>
                <p:cNvSpPr/>
                <p:nvPr/>
              </p:nvSpPr>
              <p:spPr>
                <a:xfrm>
                  <a:off x="8742750" y="-87425"/>
                  <a:ext cx="23050" cy="5230400"/>
                </a:xfrm>
                <a:custGeom>
                  <a:rect b="b" l="l" r="r" t="t"/>
                  <a:pathLst>
                    <a:path extrusionOk="0" h="209216" w="922">
                      <a:moveTo>
                        <a:pt x="1" y="0"/>
                      </a:moveTo>
                      <a:lnTo>
                        <a:pt x="921" y="0"/>
                      </a:lnTo>
                      <a:lnTo>
                        <a:pt x="921"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6" name="Google Shape;2606;p35"/>
                <p:cNvSpPr/>
                <p:nvPr/>
              </p:nvSpPr>
              <p:spPr>
                <a:xfrm>
                  <a:off x="8508925" y="-87425"/>
                  <a:ext cx="23050" cy="5230400"/>
                </a:xfrm>
                <a:custGeom>
                  <a:rect b="b" l="l" r="r" t="t"/>
                  <a:pathLst>
                    <a:path extrusionOk="0" h="209216" w="922">
                      <a:moveTo>
                        <a:pt x="1" y="0"/>
                      </a:moveTo>
                      <a:lnTo>
                        <a:pt x="922" y="0"/>
                      </a:lnTo>
                      <a:lnTo>
                        <a:pt x="922"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7" name="Google Shape;2607;p35"/>
                <p:cNvSpPr/>
                <p:nvPr/>
              </p:nvSpPr>
              <p:spPr>
                <a:xfrm>
                  <a:off x="8275650" y="-87425"/>
                  <a:ext cx="22500" cy="5230400"/>
                </a:xfrm>
                <a:custGeom>
                  <a:rect b="b" l="l" r="r" t="t"/>
                  <a:pathLst>
                    <a:path extrusionOk="0" h="209216" w="900">
                      <a:moveTo>
                        <a:pt x="0" y="0"/>
                      </a:moveTo>
                      <a:lnTo>
                        <a:pt x="900" y="0"/>
                      </a:lnTo>
                      <a:lnTo>
                        <a:pt x="900"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8" name="Google Shape;2608;p35"/>
                <p:cNvSpPr/>
                <p:nvPr/>
              </p:nvSpPr>
              <p:spPr>
                <a:xfrm>
                  <a:off x="8041300" y="-87425"/>
                  <a:ext cx="23025" cy="5230400"/>
                </a:xfrm>
                <a:custGeom>
                  <a:rect b="b" l="l" r="r" t="t"/>
                  <a:pathLst>
                    <a:path extrusionOk="0" h="209216" w="921">
                      <a:moveTo>
                        <a:pt x="0" y="0"/>
                      </a:moveTo>
                      <a:lnTo>
                        <a:pt x="921" y="0"/>
                      </a:lnTo>
                      <a:lnTo>
                        <a:pt x="921"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9" name="Google Shape;2609;p35"/>
                <p:cNvSpPr/>
                <p:nvPr/>
              </p:nvSpPr>
              <p:spPr>
                <a:xfrm>
                  <a:off x="4993250" y="-87425"/>
                  <a:ext cx="23025" cy="5230400"/>
                </a:xfrm>
                <a:custGeom>
                  <a:rect b="b" l="l" r="r" t="t"/>
                  <a:pathLst>
                    <a:path extrusionOk="0" h="209216" w="921">
                      <a:moveTo>
                        <a:pt x="0" y="0"/>
                      </a:moveTo>
                      <a:lnTo>
                        <a:pt x="921" y="0"/>
                      </a:lnTo>
                      <a:lnTo>
                        <a:pt x="921"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6" name="Shape 246"/>
        <p:cNvGrpSpPr/>
        <p:nvPr/>
      </p:nvGrpSpPr>
      <p:grpSpPr>
        <a:xfrm>
          <a:off x="0" y="0"/>
          <a:ext cx="0" cy="0"/>
          <a:chOff x="0" y="0"/>
          <a:chExt cx="0" cy="0"/>
        </a:xfrm>
      </p:grpSpPr>
      <p:grpSp>
        <p:nvGrpSpPr>
          <p:cNvPr id="247" name="Google Shape;247;p5"/>
          <p:cNvGrpSpPr/>
          <p:nvPr/>
        </p:nvGrpSpPr>
        <p:grpSpPr>
          <a:xfrm>
            <a:off x="-580275" y="3856100"/>
            <a:ext cx="1408200" cy="1418400"/>
            <a:chOff x="120225" y="808300"/>
            <a:chExt cx="1408200" cy="1418400"/>
          </a:xfrm>
        </p:grpSpPr>
        <p:sp>
          <p:nvSpPr>
            <p:cNvPr id="248" name="Google Shape;248;p5"/>
            <p:cNvSpPr/>
            <p:nvPr/>
          </p:nvSpPr>
          <p:spPr>
            <a:xfrm>
              <a:off x="120225" y="1285400"/>
              <a:ext cx="1408200" cy="4692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5"/>
            <p:cNvSpPr/>
            <p:nvPr/>
          </p:nvSpPr>
          <p:spPr>
            <a:xfrm>
              <a:off x="589050" y="808300"/>
              <a:ext cx="470100" cy="1418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0" name="Google Shape;250;p5"/>
          <p:cNvGrpSpPr/>
          <p:nvPr/>
        </p:nvGrpSpPr>
        <p:grpSpPr>
          <a:xfrm>
            <a:off x="8793150" y="815725"/>
            <a:ext cx="701700" cy="705900"/>
            <a:chOff x="6684000" y="3862500"/>
            <a:chExt cx="701700" cy="705900"/>
          </a:xfrm>
        </p:grpSpPr>
        <p:sp>
          <p:nvSpPr>
            <p:cNvPr id="251" name="Google Shape;251;p5"/>
            <p:cNvSpPr/>
            <p:nvPr/>
          </p:nvSpPr>
          <p:spPr>
            <a:xfrm>
              <a:off x="6684000" y="4098575"/>
              <a:ext cx="701700" cy="233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5"/>
            <p:cNvSpPr/>
            <p:nvPr/>
          </p:nvSpPr>
          <p:spPr>
            <a:xfrm>
              <a:off x="6918600" y="3862500"/>
              <a:ext cx="234600" cy="70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3" name="Google Shape;253;p5"/>
          <p:cNvGrpSpPr/>
          <p:nvPr/>
        </p:nvGrpSpPr>
        <p:grpSpPr>
          <a:xfrm>
            <a:off x="7857988" y="4795500"/>
            <a:ext cx="701700" cy="705900"/>
            <a:chOff x="6684000" y="3862500"/>
            <a:chExt cx="701700" cy="705900"/>
          </a:xfrm>
        </p:grpSpPr>
        <p:sp>
          <p:nvSpPr>
            <p:cNvPr id="254" name="Google Shape;254;p5"/>
            <p:cNvSpPr/>
            <p:nvPr/>
          </p:nvSpPr>
          <p:spPr>
            <a:xfrm>
              <a:off x="6684000" y="4098575"/>
              <a:ext cx="701700" cy="233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5"/>
            <p:cNvSpPr/>
            <p:nvPr/>
          </p:nvSpPr>
          <p:spPr>
            <a:xfrm>
              <a:off x="6918600" y="3862500"/>
              <a:ext cx="234600" cy="70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6" name="Google Shape;256;p5"/>
          <p:cNvGrpSpPr/>
          <p:nvPr/>
        </p:nvGrpSpPr>
        <p:grpSpPr>
          <a:xfrm>
            <a:off x="-92602" y="-87425"/>
            <a:ext cx="9236363" cy="5230400"/>
            <a:chOff x="-92602" y="-87425"/>
            <a:chExt cx="9236363" cy="5230400"/>
          </a:xfrm>
        </p:grpSpPr>
        <p:grpSp>
          <p:nvGrpSpPr>
            <p:cNvPr id="257" name="Google Shape;257;p5"/>
            <p:cNvGrpSpPr/>
            <p:nvPr/>
          </p:nvGrpSpPr>
          <p:grpSpPr>
            <a:xfrm>
              <a:off x="-92602" y="102654"/>
              <a:ext cx="9236363" cy="4942725"/>
              <a:chOff x="3913600" y="56400"/>
              <a:chExt cx="5230400" cy="4942725"/>
            </a:xfrm>
          </p:grpSpPr>
          <p:sp>
            <p:nvSpPr>
              <p:cNvPr id="258" name="Google Shape;258;p5"/>
              <p:cNvSpPr/>
              <p:nvPr/>
            </p:nvSpPr>
            <p:spPr>
              <a:xfrm>
                <a:off x="3913600" y="3805925"/>
                <a:ext cx="5230400" cy="23575"/>
              </a:xfrm>
              <a:custGeom>
                <a:rect b="b" l="l" r="r" t="t"/>
                <a:pathLst>
                  <a:path extrusionOk="0" h="943" w="209216">
                    <a:moveTo>
                      <a:pt x="0" y="0"/>
                    </a:moveTo>
                    <a:lnTo>
                      <a:pt x="209215" y="0"/>
                    </a:lnTo>
                    <a:lnTo>
                      <a:pt x="209215" y="942"/>
                    </a:lnTo>
                    <a:lnTo>
                      <a:pt x="0" y="942"/>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5"/>
              <p:cNvSpPr/>
              <p:nvPr/>
            </p:nvSpPr>
            <p:spPr>
              <a:xfrm>
                <a:off x="3913600" y="3571050"/>
                <a:ext cx="5230400" cy="23575"/>
              </a:xfrm>
              <a:custGeom>
                <a:rect b="b" l="l" r="r" t="t"/>
                <a:pathLst>
                  <a:path extrusionOk="0" h="943" w="209216">
                    <a:moveTo>
                      <a:pt x="0" y="1"/>
                    </a:moveTo>
                    <a:lnTo>
                      <a:pt x="209215" y="1"/>
                    </a:lnTo>
                    <a:lnTo>
                      <a:pt x="209215" y="942"/>
                    </a:lnTo>
                    <a:lnTo>
                      <a:pt x="0" y="942"/>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5"/>
              <p:cNvSpPr/>
              <p:nvPr/>
            </p:nvSpPr>
            <p:spPr>
              <a:xfrm>
                <a:off x="3913600" y="3336700"/>
                <a:ext cx="5230400" cy="23575"/>
              </a:xfrm>
              <a:custGeom>
                <a:rect b="b" l="l" r="r" t="t"/>
                <a:pathLst>
                  <a:path extrusionOk="0" h="943" w="209216">
                    <a:moveTo>
                      <a:pt x="0" y="1"/>
                    </a:moveTo>
                    <a:lnTo>
                      <a:pt x="209215" y="1"/>
                    </a:lnTo>
                    <a:lnTo>
                      <a:pt x="209215" y="943"/>
                    </a:lnTo>
                    <a:lnTo>
                      <a:pt x="0" y="943"/>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5"/>
              <p:cNvSpPr/>
              <p:nvPr/>
            </p:nvSpPr>
            <p:spPr>
              <a:xfrm>
                <a:off x="3913600" y="3101850"/>
                <a:ext cx="5230400" cy="23550"/>
              </a:xfrm>
              <a:custGeom>
                <a:rect b="b" l="l" r="r" t="t"/>
                <a:pathLst>
                  <a:path extrusionOk="0" h="942" w="209216">
                    <a:moveTo>
                      <a:pt x="0" y="0"/>
                    </a:moveTo>
                    <a:lnTo>
                      <a:pt x="209215" y="0"/>
                    </a:lnTo>
                    <a:lnTo>
                      <a:pt x="209215" y="942"/>
                    </a:lnTo>
                    <a:lnTo>
                      <a:pt x="0" y="942"/>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5"/>
              <p:cNvSpPr/>
              <p:nvPr/>
            </p:nvSpPr>
            <p:spPr>
              <a:xfrm>
                <a:off x="3913600" y="2867500"/>
                <a:ext cx="5230400" cy="23575"/>
              </a:xfrm>
              <a:custGeom>
                <a:rect b="b" l="l" r="r" t="t"/>
                <a:pathLst>
                  <a:path extrusionOk="0" h="943" w="209216">
                    <a:moveTo>
                      <a:pt x="0" y="1"/>
                    </a:moveTo>
                    <a:lnTo>
                      <a:pt x="209215" y="1"/>
                    </a:lnTo>
                    <a:lnTo>
                      <a:pt x="209215" y="942"/>
                    </a:lnTo>
                    <a:lnTo>
                      <a:pt x="0" y="942"/>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5"/>
              <p:cNvSpPr/>
              <p:nvPr/>
            </p:nvSpPr>
            <p:spPr>
              <a:xfrm>
                <a:off x="3913600" y="2633150"/>
                <a:ext cx="5230400" cy="23575"/>
              </a:xfrm>
              <a:custGeom>
                <a:rect b="b" l="l" r="r" t="t"/>
                <a:pathLst>
                  <a:path extrusionOk="0" h="943" w="209216">
                    <a:moveTo>
                      <a:pt x="0" y="1"/>
                    </a:moveTo>
                    <a:lnTo>
                      <a:pt x="209215" y="1"/>
                    </a:lnTo>
                    <a:lnTo>
                      <a:pt x="209215" y="942"/>
                    </a:lnTo>
                    <a:lnTo>
                      <a:pt x="0" y="942"/>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5"/>
              <p:cNvSpPr/>
              <p:nvPr/>
            </p:nvSpPr>
            <p:spPr>
              <a:xfrm>
                <a:off x="3913600" y="2398800"/>
                <a:ext cx="5230400" cy="23575"/>
              </a:xfrm>
              <a:custGeom>
                <a:rect b="b" l="l" r="r" t="t"/>
                <a:pathLst>
                  <a:path extrusionOk="0" h="943" w="209216">
                    <a:moveTo>
                      <a:pt x="0" y="1"/>
                    </a:moveTo>
                    <a:lnTo>
                      <a:pt x="209215" y="1"/>
                    </a:lnTo>
                    <a:lnTo>
                      <a:pt x="209215" y="943"/>
                    </a:lnTo>
                    <a:lnTo>
                      <a:pt x="0" y="943"/>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5"/>
              <p:cNvSpPr/>
              <p:nvPr/>
            </p:nvSpPr>
            <p:spPr>
              <a:xfrm>
                <a:off x="3913600" y="2163950"/>
                <a:ext cx="5230400" cy="23550"/>
              </a:xfrm>
              <a:custGeom>
                <a:rect b="b" l="l" r="r" t="t"/>
                <a:pathLst>
                  <a:path extrusionOk="0" h="942" w="209216">
                    <a:moveTo>
                      <a:pt x="0" y="0"/>
                    </a:moveTo>
                    <a:lnTo>
                      <a:pt x="209215" y="0"/>
                    </a:lnTo>
                    <a:lnTo>
                      <a:pt x="209215" y="942"/>
                    </a:lnTo>
                    <a:lnTo>
                      <a:pt x="0" y="942"/>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5"/>
              <p:cNvSpPr/>
              <p:nvPr/>
            </p:nvSpPr>
            <p:spPr>
              <a:xfrm>
                <a:off x="3913600" y="1929600"/>
                <a:ext cx="5230400" cy="23575"/>
              </a:xfrm>
              <a:custGeom>
                <a:rect b="b" l="l" r="r" t="t"/>
                <a:pathLst>
                  <a:path extrusionOk="0" h="943" w="209216">
                    <a:moveTo>
                      <a:pt x="0" y="0"/>
                    </a:moveTo>
                    <a:lnTo>
                      <a:pt x="209215" y="0"/>
                    </a:lnTo>
                    <a:lnTo>
                      <a:pt x="209215" y="942"/>
                    </a:lnTo>
                    <a:lnTo>
                      <a:pt x="0" y="942"/>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5"/>
              <p:cNvSpPr/>
              <p:nvPr/>
            </p:nvSpPr>
            <p:spPr>
              <a:xfrm>
                <a:off x="3913600" y="1695250"/>
                <a:ext cx="5230400" cy="23575"/>
              </a:xfrm>
              <a:custGeom>
                <a:rect b="b" l="l" r="r" t="t"/>
                <a:pathLst>
                  <a:path extrusionOk="0" h="943" w="209216">
                    <a:moveTo>
                      <a:pt x="0" y="1"/>
                    </a:moveTo>
                    <a:lnTo>
                      <a:pt x="209215" y="1"/>
                    </a:lnTo>
                    <a:lnTo>
                      <a:pt x="209215" y="942"/>
                    </a:lnTo>
                    <a:lnTo>
                      <a:pt x="0" y="942"/>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5"/>
              <p:cNvSpPr/>
              <p:nvPr/>
            </p:nvSpPr>
            <p:spPr>
              <a:xfrm>
                <a:off x="3913600" y="1460375"/>
                <a:ext cx="5230400" cy="23575"/>
              </a:xfrm>
              <a:custGeom>
                <a:rect b="b" l="l" r="r" t="t"/>
                <a:pathLst>
                  <a:path extrusionOk="0" h="943" w="209216">
                    <a:moveTo>
                      <a:pt x="0" y="1"/>
                    </a:moveTo>
                    <a:lnTo>
                      <a:pt x="209215" y="1"/>
                    </a:lnTo>
                    <a:lnTo>
                      <a:pt x="209215" y="943"/>
                    </a:lnTo>
                    <a:lnTo>
                      <a:pt x="0" y="943"/>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5"/>
              <p:cNvSpPr/>
              <p:nvPr/>
            </p:nvSpPr>
            <p:spPr>
              <a:xfrm>
                <a:off x="3913600" y="1226050"/>
                <a:ext cx="5230400" cy="23550"/>
              </a:xfrm>
              <a:custGeom>
                <a:rect b="b" l="l" r="r" t="t"/>
                <a:pathLst>
                  <a:path extrusionOk="0" h="942" w="209216">
                    <a:moveTo>
                      <a:pt x="0" y="0"/>
                    </a:moveTo>
                    <a:lnTo>
                      <a:pt x="209215" y="0"/>
                    </a:lnTo>
                    <a:lnTo>
                      <a:pt x="209215" y="942"/>
                    </a:lnTo>
                    <a:lnTo>
                      <a:pt x="0" y="942"/>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5"/>
              <p:cNvSpPr/>
              <p:nvPr/>
            </p:nvSpPr>
            <p:spPr>
              <a:xfrm>
                <a:off x="3913600" y="4976075"/>
                <a:ext cx="5230400" cy="23050"/>
              </a:xfrm>
              <a:custGeom>
                <a:rect b="b" l="l" r="r" t="t"/>
                <a:pathLst>
                  <a:path extrusionOk="0" h="922" w="209216">
                    <a:moveTo>
                      <a:pt x="0" y="1"/>
                    </a:moveTo>
                    <a:lnTo>
                      <a:pt x="209215" y="1"/>
                    </a:lnTo>
                    <a:lnTo>
                      <a:pt x="209215" y="921"/>
                    </a:lnTo>
                    <a:lnTo>
                      <a:pt x="0" y="92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5"/>
              <p:cNvSpPr/>
              <p:nvPr/>
            </p:nvSpPr>
            <p:spPr>
              <a:xfrm>
                <a:off x="3913600" y="4741725"/>
                <a:ext cx="5230400" cy="23050"/>
              </a:xfrm>
              <a:custGeom>
                <a:rect b="b" l="l" r="r" t="t"/>
                <a:pathLst>
                  <a:path extrusionOk="0" h="922" w="209216">
                    <a:moveTo>
                      <a:pt x="0" y="1"/>
                    </a:moveTo>
                    <a:lnTo>
                      <a:pt x="209215" y="1"/>
                    </a:lnTo>
                    <a:lnTo>
                      <a:pt x="209215" y="921"/>
                    </a:lnTo>
                    <a:lnTo>
                      <a:pt x="0" y="92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5"/>
              <p:cNvSpPr/>
              <p:nvPr/>
            </p:nvSpPr>
            <p:spPr>
              <a:xfrm>
                <a:off x="3913600" y="4507900"/>
                <a:ext cx="5230400" cy="23050"/>
              </a:xfrm>
              <a:custGeom>
                <a:rect b="b" l="l" r="r" t="t"/>
                <a:pathLst>
                  <a:path extrusionOk="0" h="922" w="209216">
                    <a:moveTo>
                      <a:pt x="0" y="1"/>
                    </a:moveTo>
                    <a:lnTo>
                      <a:pt x="209215" y="1"/>
                    </a:lnTo>
                    <a:lnTo>
                      <a:pt x="209215" y="922"/>
                    </a:lnTo>
                    <a:lnTo>
                      <a:pt x="0" y="922"/>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5"/>
              <p:cNvSpPr/>
              <p:nvPr/>
            </p:nvSpPr>
            <p:spPr>
              <a:xfrm>
                <a:off x="3913600" y="4274625"/>
                <a:ext cx="5230400" cy="22500"/>
              </a:xfrm>
              <a:custGeom>
                <a:rect b="b" l="l" r="r" t="t"/>
                <a:pathLst>
                  <a:path extrusionOk="0" h="900" w="209216">
                    <a:moveTo>
                      <a:pt x="0" y="0"/>
                    </a:moveTo>
                    <a:lnTo>
                      <a:pt x="209215" y="0"/>
                    </a:lnTo>
                    <a:lnTo>
                      <a:pt x="209215" y="900"/>
                    </a:lnTo>
                    <a:lnTo>
                      <a:pt x="0" y="90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5"/>
              <p:cNvSpPr/>
              <p:nvPr/>
            </p:nvSpPr>
            <p:spPr>
              <a:xfrm>
                <a:off x="3913600" y="4040275"/>
                <a:ext cx="5230400" cy="23025"/>
              </a:xfrm>
              <a:custGeom>
                <a:rect b="b" l="l" r="r" t="t"/>
                <a:pathLst>
                  <a:path extrusionOk="0" h="921" w="209216">
                    <a:moveTo>
                      <a:pt x="0" y="0"/>
                    </a:moveTo>
                    <a:lnTo>
                      <a:pt x="209215" y="0"/>
                    </a:lnTo>
                    <a:lnTo>
                      <a:pt x="209215" y="921"/>
                    </a:lnTo>
                    <a:lnTo>
                      <a:pt x="0" y="92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5"/>
              <p:cNvSpPr/>
              <p:nvPr/>
            </p:nvSpPr>
            <p:spPr>
              <a:xfrm>
                <a:off x="3913600" y="992225"/>
                <a:ext cx="5230400" cy="23025"/>
              </a:xfrm>
              <a:custGeom>
                <a:rect b="b" l="l" r="r" t="t"/>
                <a:pathLst>
                  <a:path extrusionOk="0" h="921" w="209216">
                    <a:moveTo>
                      <a:pt x="0" y="0"/>
                    </a:moveTo>
                    <a:lnTo>
                      <a:pt x="209215" y="0"/>
                    </a:lnTo>
                    <a:lnTo>
                      <a:pt x="209215" y="921"/>
                    </a:lnTo>
                    <a:lnTo>
                      <a:pt x="0" y="92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5"/>
              <p:cNvSpPr/>
              <p:nvPr/>
            </p:nvSpPr>
            <p:spPr>
              <a:xfrm>
                <a:off x="3913600" y="757875"/>
                <a:ext cx="5230400" cy="23050"/>
              </a:xfrm>
              <a:custGeom>
                <a:rect b="b" l="l" r="r" t="t"/>
                <a:pathLst>
                  <a:path extrusionOk="0" h="922" w="209216">
                    <a:moveTo>
                      <a:pt x="0" y="1"/>
                    </a:moveTo>
                    <a:lnTo>
                      <a:pt x="209215" y="1"/>
                    </a:lnTo>
                    <a:lnTo>
                      <a:pt x="209215" y="921"/>
                    </a:lnTo>
                    <a:lnTo>
                      <a:pt x="0" y="92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5"/>
              <p:cNvSpPr/>
              <p:nvPr/>
            </p:nvSpPr>
            <p:spPr>
              <a:xfrm>
                <a:off x="3913600" y="524050"/>
                <a:ext cx="5230400" cy="23050"/>
              </a:xfrm>
              <a:custGeom>
                <a:rect b="b" l="l" r="r" t="t"/>
                <a:pathLst>
                  <a:path extrusionOk="0" h="922" w="209216">
                    <a:moveTo>
                      <a:pt x="0" y="1"/>
                    </a:moveTo>
                    <a:lnTo>
                      <a:pt x="209215" y="1"/>
                    </a:lnTo>
                    <a:lnTo>
                      <a:pt x="209215" y="921"/>
                    </a:lnTo>
                    <a:lnTo>
                      <a:pt x="0" y="92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5"/>
              <p:cNvSpPr/>
              <p:nvPr/>
            </p:nvSpPr>
            <p:spPr>
              <a:xfrm>
                <a:off x="3913600" y="290225"/>
                <a:ext cx="5230400" cy="23050"/>
              </a:xfrm>
              <a:custGeom>
                <a:rect b="b" l="l" r="r" t="t"/>
                <a:pathLst>
                  <a:path extrusionOk="0" h="922" w="209216">
                    <a:moveTo>
                      <a:pt x="0" y="1"/>
                    </a:moveTo>
                    <a:lnTo>
                      <a:pt x="209215" y="1"/>
                    </a:lnTo>
                    <a:lnTo>
                      <a:pt x="209215" y="921"/>
                    </a:lnTo>
                    <a:lnTo>
                      <a:pt x="0" y="92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5"/>
              <p:cNvSpPr/>
              <p:nvPr/>
            </p:nvSpPr>
            <p:spPr>
              <a:xfrm>
                <a:off x="3913600" y="56400"/>
                <a:ext cx="5230400" cy="23050"/>
              </a:xfrm>
              <a:custGeom>
                <a:rect b="b" l="l" r="r" t="t"/>
                <a:pathLst>
                  <a:path extrusionOk="0" h="922" w="209216">
                    <a:moveTo>
                      <a:pt x="0" y="1"/>
                    </a:moveTo>
                    <a:lnTo>
                      <a:pt x="209215" y="1"/>
                    </a:lnTo>
                    <a:lnTo>
                      <a:pt x="209215" y="922"/>
                    </a:lnTo>
                    <a:lnTo>
                      <a:pt x="0" y="922"/>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0" name="Google Shape;280;p5"/>
            <p:cNvGrpSpPr/>
            <p:nvPr/>
          </p:nvGrpSpPr>
          <p:grpSpPr>
            <a:xfrm>
              <a:off x="108223" y="-87425"/>
              <a:ext cx="8931123" cy="5230400"/>
              <a:chOff x="32023" y="-87425"/>
              <a:chExt cx="8931123" cy="5230400"/>
            </a:xfrm>
          </p:grpSpPr>
          <p:grpSp>
            <p:nvGrpSpPr>
              <p:cNvPr id="281" name="Google Shape;281;p5"/>
              <p:cNvGrpSpPr/>
              <p:nvPr/>
            </p:nvGrpSpPr>
            <p:grpSpPr>
              <a:xfrm>
                <a:off x="4020421" y="-87425"/>
                <a:ext cx="4942725" cy="5230400"/>
                <a:chOff x="4057425" y="-87425"/>
                <a:chExt cx="4942725" cy="5230400"/>
              </a:xfrm>
            </p:grpSpPr>
            <p:sp>
              <p:nvSpPr>
                <p:cNvPr id="282" name="Google Shape;282;p5"/>
                <p:cNvSpPr/>
                <p:nvPr/>
              </p:nvSpPr>
              <p:spPr>
                <a:xfrm>
                  <a:off x="7806950" y="-87425"/>
                  <a:ext cx="23575" cy="5230400"/>
                </a:xfrm>
                <a:custGeom>
                  <a:rect b="b" l="l" r="r" t="t"/>
                  <a:pathLst>
                    <a:path extrusionOk="0" h="209216" w="943">
                      <a:moveTo>
                        <a:pt x="0" y="0"/>
                      </a:moveTo>
                      <a:lnTo>
                        <a:pt x="942" y="0"/>
                      </a:lnTo>
                      <a:lnTo>
                        <a:pt x="942"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5"/>
                <p:cNvSpPr/>
                <p:nvPr/>
              </p:nvSpPr>
              <p:spPr>
                <a:xfrm>
                  <a:off x="7572075" y="-87425"/>
                  <a:ext cx="23575" cy="5230400"/>
                </a:xfrm>
                <a:custGeom>
                  <a:rect b="b" l="l" r="r" t="t"/>
                  <a:pathLst>
                    <a:path extrusionOk="0" h="209216" w="943">
                      <a:moveTo>
                        <a:pt x="1" y="0"/>
                      </a:moveTo>
                      <a:lnTo>
                        <a:pt x="942" y="0"/>
                      </a:lnTo>
                      <a:lnTo>
                        <a:pt x="942"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5"/>
                <p:cNvSpPr/>
                <p:nvPr/>
              </p:nvSpPr>
              <p:spPr>
                <a:xfrm>
                  <a:off x="7337725" y="-87425"/>
                  <a:ext cx="23575" cy="5230400"/>
                </a:xfrm>
                <a:custGeom>
                  <a:rect b="b" l="l" r="r" t="t"/>
                  <a:pathLst>
                    <a:path extrusionOk="0" h="209216" w="943">
                      <a:moveTo>
                        <a:pt x="1" y="0"/>
                      </a:moveTo>
                      <a:lnTo>
                        <a:pt x="943" y="0"/>
                      </a:lnTo>
                      <a:lnTo>
                        <a:pt x="943"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5"/>
                <p:cNvSpPr/>
                <p:nvPr/>
              </p:nvSpPr>
              <p:spPr>
                <a:xfrm>
                  <a:off x="7102875" y="-87425"/>
                  <a:ext cx="23550" cy="5230400"/>
                </a:xfrm>
                <a:custGeom>
                  <a:rect b="b" l="l" r="r" t="t"/>
                  <a:pathLst>
                    <a:path extrusionOk="0" h="209216" w="942">
                      <a:moveTo>
                        <a:pt x="0" y="0"/>
                      </a:moveTo>
                      <a:lnTo>
                        <a:pt x="942" y="0"/>
                      </a:lnTo>
                      <a:lnTo>
                        <a:pt x="942"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5"/>
                <p:cNvSpPr/>
                <p:nvPr/>
              </p:nvSpPr>
              <p:spPr>
                <a:xfrm>
                  <a:off x="6868525" y="-87425"/>
                  <a:ext cx="23575" cy="5230400"/>
                </a:xfrm>
                <a:custGeom>
                  <a:rect b="b" l="l" r="r" t="t"/>
                  <a:pathLst>
                    <a:path extrusionOk="0" h="209216" w="943">
                      <a:moveTo>
                        <a:pt x="1" y="0"/>
                      </a:moveTo>
                      <a:lnTo>
                        <a:pt x="942" y="0"/>
                      </a:lnTo>
                      <a:lnTo>
                        <a:pt x="942"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5"/>
                <p:cNvSpPr/>
                <p:nvPr/>
              </p:nvSpPr>
              <p:spPr>
                <a:xfrm>
                  <a:off x="6634175" y="-87425"/>
                  <a:ext cx="23575" cy="5230400"/>
                </a:xfrm>
                <a:custGeom>
                  <a:rect b="b" l="l" r="r" t="t"/>
                  <a:pathLst>
                    <a:path extrusionOk="0" h="209216" w="943">
                      <a:moveTo>
                        <a:pt x="1" y="0"/>
                      </a:moveTo>
                      <a:lnTo>
                        <a:pt x="942" y="0"/>
                      </a:lnTo>
                      <a:lnTo>
                        <a:pt x="942"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5"/>
                <p:cNvSpPr/>
                <p:nvPr/>
              </p:nvSpPr>
              <p:spPr>
                <a:xfrm>
                  <a:off x="6399825" y="-87425"/>
                  <a:ext cx="23575" cy="5230400"/>
                </a:xfrm>
                <a:custGeom>
                  <a:rect b="b" l="l" r="r" t="t"/>
                  <a:pathLst>
                    <a:path extrusionOk="0" h="209216" w="943">
                      <a:moveTo>
                        <a:pt x="1" y="0"/>
                      </a:moveTo>
                      <a:lnTo>
                        <a:pt x="943" y="0"/>
                      </a:lnTo>
                      <a:lnTo>
                        <a:pt x="943"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5"/>
                <p:cNvSpPr/>
                <p:nvPr/>
              </p:nvSpPr>
              <p:spPr>
                <a:xfrm>
                  <a:off x="6164975" y="-87425"/>
                  <a:ext cx="23550" cy="5230400"/>
                </a:xfrm>
                <a:custGeom>
                  <a:rect b="b" l="l" r="r" t="t"/>
                  <a:pathLst>
                    <a:path extrusionOk="0" h="209216" w="942">
                      <a:moveTo>
                        <a:pt x="0" y="0"/>
                      </a:moveTo>
                      <a:lnTo>
                        <a:pt x="942" y="0"/>
                      </a:lnTo>
                      <a:lnTo>
                        <a:pt x="942"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5"/>
                <p:cNvSpPr/>
                <p:nvPr/>
              </p:nvSpPr>
              <p:spPr>
                <a:xfrm>
                  <a:off x="5930625" y="-87425"/>
                  <a:ext cx="23575" cy="5230400"/>
                </a:xfrm>
                <a:custGeom>
                  <a:rect b="b" l="l" r="r" t="t"/>
                  <a:pathLst>
                    <a:path extrusionOk="0" h="209216" w="943">
                      <a:moveTo>
                        <a:pt x="0" y="0"/>
                      </a:moveTo>
                      <a:lnTo>
                        <a:pt x="942" y="0"/>
                      </a:lnTo>
                      <a:lnTo>
                        <a:pt x="942"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5"/>
                <p:cNvSpPr/>
                <p:nvPr/>
              </p:nvSpPr>
              <p:spPr>
                <a:xfrm>
                  <a:off x="5696275" y="-87425"/>
                  <a:ext cx="23575" cy="5230400"/>
                </a:xfrm>
                <a:custGeom>
                  <a:rect b="b" l="l" r="r" t="t"/>
                  <a:pathLst>
                    <a:path extrusionOk="0" h="209216" w="943">
                      <a:moveTo>
                        <a:pt x="1" y="0"/>
                      </a:moveTo>
                      <a:lnTo>
                        <a:pt x="942" y="0"/>
                      </a:lnTo>
                      <a:lnTo>
                        <a:pt x="942"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5"/>
                <p:cNvSpPr/>
                <p:nvPr/>
              </p:nvSpPr>
              <p:spPr>
                <a:xfrm>
                  <a:off x="5461400" y="-87425"/>
                  <a:ext cx="23575" cy="5230400"/>
                </a:xfrm>
                <a:custGeom>
                  <a:rect b="b" l="l" r="r" t="t"/>
                  <a:pathLst>
                    <a:path extrusionOk="0" h="209216" w="943">
                      <a:moveTo>
                        <a:pt x="1" y="0"/>
                      </a:moveTo>
                      <a:lnTo>
                        <a:pt x="943" y="0"/>
                      </a:lnTo>
                      <a:lnTo>
                        <a:pt x="943"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5"/>
                <p:cNvSpPr/>
                <p:nvPr/>
              </p:nvSpPr>
              <p:spPr>
                <a:xfrm>
                  <a:off x="5227075" y="-87425"/>
                  <a:ext cx="23550" cy="5230400"/>
                </a:xfrm>
                <a:custGeom>
                  <a:rect b="b" l="l" r="r" t="t"/>
                  <a:pathLst>
                    <a:path extrusionOk="0" h="209216" w="942">
                      <a:moveTo>
                        <a:pt x="0" y="0"/>
                      </a:moveTo>
                      <a:lnTo>
                        <a:pt x="942" y="0"/>
                      </a:lnTo>
                      <a:lnTo>
                        <a:pt x="942"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5"/>
                <p:cNvSpPr/>
                <p:nvPr/>
              </p:nvSpPr>
              <p:spPr>
                <a:xfrm>
                  <a:off x="8977100" y="-87425"/>
                  <a:ext cx="23050" cy="5230400"/>
                </a:xfrm>
                <a:custGeom>
                  <a:rect b="b" l="l" r="r" t="t"/>
                  <a:pathLst>
                    <a:path extrusionOk="0" h="209216" w="922">
                      <a:moveTo>
                        <a:pt x="1" y="0"/>
                      </a:moveTo>
                      <a:lnTo>
                        <a:pt x="921" y="0"/>
                      </a:lnTo>
                      <a:lnTo>
                        <a:pt x="921"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5"/>
                <p:cNvSpPr/>
                <p:nvPr/>
              </p:nvSpPr>
              <p:spPr>
                <a:xfrm>
                  <a:off x="8742750" y="-87425"/>
                  <a:ext cx="23050" cy="5230400"/>
                </a:xfrm>
                <a:custGeom>
                  <a:rect b="b" l="l" r="r" t="t"/>
                  <a:pathLst>
                    <a:path extrusionOk="0" h="209216" w="922">
                      <a:moveTo>
                        <a:pt x="1" y="0"/>
                      </a:moveTo>
                      <a:lnTo>
                        <a:pt x="921" y="0"/>
                      </a:lnTo>
                      <a:lnTo>
                        <a:pt x="921"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5"/>
                <p:cNvSpPr/>
                <p:nvPr/>
              </p:nvSpPr>
              <p:spPr>
                <a:xfrm>
                  <a:off x="8508925" y="-87425"/>
                  <a:ext cx="23050" cy="5230400"/>
                </a:xfrm>
                <a:custGeom>
                  <a:rect b="b" l="l" r="r" t="t"/>
                  <a:pathLst>
                    <a:path extrusionOk="0" h="209216" w="922">
                      <a:moveTo>
                        <a:pt x="1" y="0"/>
                      </a:moveTo>
                      <a:lnTo>
                        <a:pt x="922" y="0"/>
                      </a:lnTo>
                      <a:lnTo>
                        <a:pt x="922"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5"/>
                <p:cNvSpPr/>
                <p:nvPr/>
              </p:nvSpPr>
              <p:spPr>
                <a:xfrm>
                  <a:off x="8275650" y="-87425"/>
                  <a:ext cx="22500" cy="5230400"/>
                </a:xfrm>
                <a:custGeom>
                  <a:rect b="b" l="l" r="r" t="t"/>
                  <a:pathLst>
                    <a:path extrusionOk="0" h="209216" w="900">
                      <a:moveTo>
                        <a:pt x="0" y="0"/>
                      </a:moveTo>
                      <a:lnTo>
                        <a:pt x="900" y="0"/>
                      </a:lnTo>
                      <a:lnTo>
                        <a:pt x="900"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5"/>
                <p:cNvSpPr/>
                <p:nvPr/>
              </p:nvSpPr>
              <p:spPr>
                <a:xfrm>
                  <a:off x="8041300" y="-87425"/>
                  <a:ext cx="23025" cy="5230400"/>
                </a:xfrm>
                <a:custGeom>
                  <a:rect b="b" l="l" r="r" t="t"/>
                  <a:pathLst>
                    <a:path extrusionOk="0" h="209216" w="921">
                      <a:moveTo>
                        <a:pt x="0" y="0"/>
                      </a:moveTo>
                      <a:lnTo>
                        <a:pt x="921" y="0"/>
                      </a:lnTo>
                      <a:lnTo>
                        <a:pt x="921"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5"/>
                <p:cNvSpPr/>
                <p:nvPr/>
              </p:nvSpPr>
              <p:spPr>
                <a:xfrm>
                  <a:off x="4993250" y="-87425"/>
                  <a:ext cx="23025" cy="5230400"/>
                </a:xfrm>
                <a:custGeom>
                  <a:rect b="b" l="l" r="r" t="t"/>
                  <a:pathLst>
                    <a:path extrusionOk="0" h="209216" w="921">
                      <a:moveTo>
                        <a:pt x="0" y="0"/>
                      </a:moveTo>
                      <a:lnTo>
                        <a:pt x="921" y="0"/>
                      </a:lnTo>
                      <a:lnTo>
                        <a:pt x="921"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5"/>
                <p:cNvSpPr/>
                <p:nvPr/>
              </p:nvSpPr>
              <p:spPr>
                <a:xfrm>
                  <a:off x="4758900" y="-87425"/>
                  <a:ext cx="23050" cy="5230400"/>
                </a:xfrm>
                <a:custGeom>
                  <a:rect b="b" l="l" r="r" t="t"/>
                  <a:pathLst>
                    <a:path extrusionOk="0" h="209216" w="922">
                      <a:moveTo>
                        <a:pt x="1" y="0"/>
                      </a:moveTo>
                      <a:lnTo>
                        <a:pt x="921" y="0"/>
                      </a:lnTo>
                      <a:lnTo>
                        <a:pt x="921"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5"/>
                <p:cNvSpPr/>
                <p:nvPr/>
              </p:nvSpPr>
              <p:spPr>
                <a:xfrm>
                  <a:off x="4525075" y="-87425"/>
                  <a:ext cx="23050" cy="5230400"/>
                </a:xfrm>
                <a:custGeom>
                  <a:rect b="b" l="l" r="r" t="t"/>
                  <a:pathLst>
                    <a:path extrusionOk="0" h="209216" w="922">
                      <a:moveTo>
                        <a:pt x="1" y="0"/>
                      </a:moveTo>
                      <a:lnTo>
                        <a:pt x="921" y="0"/>
                      </a:lnTo>
                      <a:lnTo>
                        <a:pt x="921"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5"/>
                <p:cNvSpPr/>
                <p:nvPr/>
              </p:nvSpPr>
              <p:spPr>
                <a:xfrm>
                  <a:off x="4291250" y="-87425"/>
                  <a:ext cx="23050" cy="5230400"/>
                </a:xfrm>
                <a:custGeom>
                  <a:rect b="b" l="l" r="r" t="t"/>
                  <a:pathLst>
                    <a:path extrusionOk="0" h="209216" w="922">
                      <a:moveTo>
                        <a:pt x="1" y="0"/>
                      </a:moveTo>
                      <a:lnTo>
                        <a:pt x="921" y="0"/>
                      </a:lnTo>
                      <a:lnTo>
                        <a:pt x="921"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5"/>
                <p:cNvSpPr/>
                <p:nvPr/>
              </p:nvSpPr>
              <p:spPr>
                <a:xfrm>
                  <a:off x="4057425" y="-87425"/>
                  <a:ext cx="23050" cy="5230400"/>
                </a:xfrm>
                <a:custGeom>
                  <a:rect b="b" l="l" r="r" t="t"/>
                  <a:pathLst>
                    <a:path extrusionOk="0" h="209216" w="922">
                      <a:moveTo>
                        <a:pt x="1" y="0"/>
                      </a:moveTo>
                      <a:lnTo>
                        <a:pt x="922" y="0"/>
                      </a:lnTo>
                      <a:lnTo>
                        <a:pt x="922"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4" name="Google Shape;304;p5"/>
              <p:cNvGrpSpPr/>
              <p:nvPr/>
            </p:nvGrpSpPr>
            <p:grpSpPr>
              <a:xfrm>
                <a:off x="32023" y="-87425"/>
                <a:ext cx="3772550" cy="5230400"/>
                <a:chOff x="4993250" y="-87425"/>
                <a:chExt cx="3772550" cy="5230400"/>
              </a:xfrm>
            </p:grpSpPr>
            <p:sp>
              <p:nvSpPr>
                <p:cNvPr id="305" name="Google Shape;305;p5"/>
                <p:cNvSpPr/>
                <p:nvPr/>
              </p:nvSpPr>
              <p:spPr>
                <a:xfrm>
                  <a:off x="7806950" y="-87425"/>
                  <a:ext cx="23575" cy="5230400"/>
                </a:xfrm>
                <a:custGeom>
                  <a:rect b="b" l="l" r="r" t="t"/>
                  <a:pathLst>
                    <a:path extrusionOk="0" h="209216" w="943">
                      <a:moveTo>
                        <a:pt x="0" y="0"/>
                      </a:moveTo>
                      <a:lnTo>
                        <a:pt x="942" y="0"/>
                      </a:lnTo>
                      <a:lnTo>
                        <a:pt x="942"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5"/>
                <p:cNvSpPr/>
                <p:nvPr/>
              </p:nvSpPr>
              <p:spPr>
                <a:xfrm>
                  <a:off x="7572075" y="-87425"/>
                  <a:ext cx="23575" cy="5230400"/>
                </a:xfrm>
                <a:custGeom>
                  <a:rect b="b" l="l" r="r" t="t"/>
                  <a:pathLst>
                    <a:path extrusionOk="0" h="209216" w="943">
                      <a:moveTo>
                        <a:pt x="1" y="0"/>
                      </a:moveTo>
                      <a:lnTo>
                        <a:pt x="942" y="0"/>
                      </a:lnTo>
                      <a:lnTo>
                        <a:pt x="942"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5"/>
                <p:cNvSpPr/>
                <p:nvPr/>
              </p:nvSpPr>
              <p:spPr>
                <a:xfrm>
                  <a:off x="7337725" y="-87425"/>
                  <a:ext cx="23575" cy="5230400"/>
                </a:xfrm>
                <a:custGeom>
                  <a:rect b="b" l="l" r="r" t="t"/>
                  <a:pathLst>
                    <a:path extrusionOk="0" h="209216" w="943">
                      <a:moveTo>
                        <a:pt x="1" y="0"/>
                      </a:moveTo>
                      <a:lnTo>
                        <a:pt x="943" y="0"/>
                      </a:lnTo>
                      <a:lnTo>
                        <a:pt x="943"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5"/>
                <p:cNvSpPr/>
                <p:nvPr/>
              </p:nvSpPr>
              <p:spPr>
                <a:xfrm>
                  <a:off x="7102875" y="-87425"/>
                  <a:ext cx="23550" cy="5230400"/>
                </a:xfrm>
                <a:custGeom>
                  <a:rect b="b" l="l" r="r" t="t"/>
                  <a:pathLst>
                    <a:path extrusionOk="0" h="209216" w="942">
                      <a:moveTo>
                        <a:pt x="0" y="0"/>
                      </a:moveTo>
                      <a:lnTo>
                        <a:pt x="942" y="0"/>
                      </a:lnTo>
                      <a:lnTo>
                        <a:pt x="942"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5"/>
                <p:cNvSpPr/>
                <p:nvPr/>
              </p:nvSpPr>
              <p:spPr>
                <a:xfrm>
                  <a:off x="6868525" y="-87425"/>
                  <a:ext cx="23575" cy="5230400"/>
                </a:xfrm>
                <a:custGeom>
                  <a:rect b="b" l="l" r="r" t="t"/>
                  <a:pathLst>
                    <a:path extrusionOk="0" h="209216" w="943">
                      <a:moveTo>
                        <a:pt x="1" y="0"/>
                      </a:moveTo>
                      <a:lnTo>
                        <a:pt x="942" y="0"/>
                      </a:lnTo>
                      <a:lnTo>
                        <a:pt x="942"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5"/>
                <p:cNvSpPr/>
                <p:nvPr/>
              </p:nvSpPr>
              <p:spPr>
                <a:xfrm>
                  <a:off x="6634175" y="-87425"/>
                  <a:ext cx="23575" cy="5230400"/>
                </a:xfrm>
                <a:custGeom>
                  <a:rect b="b" l="l" r="r" t="t"/>
                  <a:pathLst>
                    <a:path extrusionOk="0" h="209216" w="943">
                      <a:moveTo>
                        <a:pt x="1" y="0"/>
                      </a:moveTo>
                      <a:lnTo>
                        <a:pt x="942" y="0"/>
                      </a:lnTo>
                      <a:lnTo>
                        <a:pt x="942"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5"/>
                <p:cNvSpPr/>
                <p:nvPr/>
              </p:nvSpPr>
              <p:spPr>
                <a:xfrm>
                  <a:off x="6399825" y="-87425"/>
                  <a:ext cx="23575" cy="5230400"/>
                </a:xfrm>
                <a:custGeom>
                  <a:rect b="b" l="l" r="r" t="t"/>
                  <a:pathLst>
                    <a:path extrusionOk="0" h="209216" w="943">
                      <a:moveTo>
                        <a:pt x="1" y="0"/>
                      </a:moveTo>
                      <a:lnTo>
                        <a:pt x="943" y="0"/>
                      </a:lnTo>
                      <a:lnTo>
                        <a:pt x="943"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5"/>
                <p:cNvSpPr/>
                <p:nvPr/>
              </p:nvSpPr>
              <p:spPr>
                <a:xfrm>
                  <a:off x="6164975" y="-87425"/>
                  <a:ext cx="23550" cy="5230400"/>
                </a:xfrm>
                <a:custGeom>
                  <a:rect b="b" l="l" r="r" t="t"/>
                  <a:pathLst>
                    <a:path extrusionOk="0" h="209216" w="942">
                      <a:moveTo>
                        <a:pt x="0" y="0"/>
                      </a:moveTo>
                      <a:lnTo>
                        <a:pt x="942" y="0"/>
                      </a:lnTo>
                      <a:lnTo>
                        <a:pt x="942"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5"/>
                <p:cNvSpPr/>
                <p:nvPr/>
              </p:nvSpPr>
              <p:spPr>
                <a:xfrm>
                  <a:off x="5930625" y="-87425"/>
                  <a:ext cx="23575" cy="5230400"/>
                </a:xfrm>
                <a:custGeom>
                  <a:rect b="b" l="l" r="r" t="t"/>
                  <a:pathLst>
                    <a:path extrusionOk="0" h="209216" w="943">
                      <a:moveTo>
                        <a:pt x="0" y="0"/>
                      </a:moveTo>
                      <a:lnTo>
                        <a:pt x="942" y="0"/>
                      </a:lnTo>
                      <a:lnTo>
                        <a:pt x="942"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5"/>
                <p:cNvSpPr/>
                <p:nvPr/>
              </p:nvSpPr>
              <p:spPr>
                <a:xfrm>
                  <a:off x="5696275" y="-87425"/>
                  <a:ext cx="23575" cy="5230400"/>
                </a:xfrm>
                <a:custGeom>
                  <a:rect b="b" l="l" r="r" t="t"/>
                  <a:pathLst>
                    <a:path extrusionOk="0" h="209216" w="943">
                      <a:moveTo>
                        <a:pt x="1" y="0"/>
                      </a:moveTo>
                      <a:lnTo>
                        <a:pt x="942" y="0"/>
                      </a:lnTo>
                      <a:lnTo>
                        <a:pt x="942"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5"/>
                <p:cNvSpPr/>
                <p:nvPr/>
              </p:nvSpPr>
              <p:spPr>
                <a:xfrm>
                  <a:off x="5461400" y="-87425"/>
                  <a:ext cx="23575" cy="5230400"/>
                </a:xfrm>
                <a:custGeom>
                  <a:rect b="b" l="l" r="r" t="t"/>
                  <a:pathLst>
                    <a:path extrusionOk="0" h="209216" w="943">
                      <a:moveTo>
                        <a:pt x="1" y="0"/>
                      </a:moveTo>
                      <a:lnTo>
                        <a:pt x="943" y="0"/>
                      </a:lnTo>
                      <a:lnTo>
                        <a:pt x="943"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5"/>
                <p:cNvSpPr/>
                <p:nvPr/>
              </p:nvSpPr>
              <p:spPr>
                <a:xfrm>
                  <a:off x="5227075" y="-87425"/>
                  <a:ext cx="23550" cy="5230400"/>
                </a:xfrm>
                <a:custGeom>
                  <a:rect b="b" l="l" r="r" t="t"/>
                  <a:pathLst>
                    <a:path extrusionOk="0" h="209216" w="942">
                      <a:moveTo>
                        <a:pt x="0" y="0"/>
                      </a:moveTo>
                      <a:lnTo>
                        <a:pt x="942" y="0"/>
                      </a:lnTo>
                      <a:lnTo>
                        <a:pt x="942"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5"/>
                <p:cNvSpPr/>
                <p:nvPr/>
              </p:nvSpPr>
              <p:spPr>
                <a:xfrm>
                  <a:off x="8742750" y="-87425"/>
                  <a:ext cx="23050" cy="5230400"/>
                </a:xfrm>
                <a:custGeom>
                  <a:rect b="b" l="l" r="r" t="t"/>
                  <a:pathLst>
                    <a:path extrusionOk="0" h="209216" w="922">
                      <a:moveTo>
                        <a:pt x="1" y="0"/>
                      </a:moveTo>
                      <a:lnTo>
                        <a:pt x="921" y="0"/>
                      </a:lnTo>
                      <a:lnTo>
                        <a:pt x="921"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5"/>
                <p:cNvSpPr/>
                <p:nvPr/>
              </p:nvSpPr>
              <p:spPr>
                <a:xfrm>
                  <a:off x="8508925" y="-87425"/>
                  <a:ext cx="23050" cy="5230400"/>
                </a:xfrm>
                <a:custGeom>
                  <a:rect b="b" l="l" r="r" t="t"/>
                  <a:pathLst>
                    <a:path extrusionOk="0" h="209216" w="922">
                      <a:moveTo>
                        <a:pt x="1" y="0"/>
                      </a:moveTo>
                      <a:lnTo>
                        <a:pt x="922" y="0"/>
                      </a:lnTo>
                      <a:lnTo>
                        <a:pt x="922"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5"/>
                <p:cNvSpPr/>
                <p:nvPr/>
              </p:nvSpPr>
              <p:spPr>
                <a:xfrm>
                  <a:off x="8275650" y="-87425"/>
                  <a:ext cx="22500" cy="5230400"/>
                </a:xfrm>
                <a:custGeom>
                  <a:rect b="b" l="l" r="r" t="t"/>
                  <a:pathLst>
                    <a:path extrusionOk="0" h="209216" w="900">
                      <a:moveTo>
                        <a:pt x="0" y="0"/>
                      </a:moveTo>
                      <a:lnTo>
                        <a:pt x="900" y="0"/>
                      </a:lnTo>
                      <a:lnTo>
                        <a:pt x="900"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5"/>
                <p:cNvSpPr/>
                <p:nvPr/>
              </p:nvSpPr>
              <p:spPr>
                <a:xfrm>
                  <a:off x="8041300" y="-87425"/>
                  <a:ext cx="23025" cy="5230400"/>
                </a:xfrm>
                <a:custGeom>
                  <a:rect b="b" l="l" r="r" t="t"/>
                  <a:pathLst>
                    <a:path extrusionOk="0" h="209216" w="921">
                      <a:moveTo>
                        <a:pt x="0" y="0"/>
                      </a:moveTo>
                      <a:lnTo>
                        <a:pt x="921" y="0"/>
                      </a:lnTo>
                      <a:lnTo>
                        <a:pt x="921"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5"/>
                <p:cNvSpPr/>
                <p:nvPr/>
              </p:nvSpPr>
              <p:spPr>
                <a:xfrm>
                  <a:off x="4993250" y="-87425"/>
                  <a:ext cx="23025" cy="5230400"/>
                </a:xfrm>
                <a:custGeom>
                  <a:rect b="b" l="l" r="r" t="t"/>
                  <a:pathLst>
                    <a:path extrusionOk="0" h="209216" w="921">
                      <a:moveTo>
                        <a:pt x="0" y="0"/>
                      </a:moveTo>
                      <a:lnTo>
                        <a:pt x="921" y="0"/>
                      </a:lnTo>
                      <a:lnTo>
                        <a:pt x="921"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322" name="Google Shape;322;p5"/>
          <p:cNvSpPr txBox="1"/>
          <p:nvPr>
            <p:ph idx="1" type="subTitle"/>
          </p:nvPr>
        </p:nvSpPr>
        <p:spPr>
          <a:xfrm>
            <a:off x="1309800" y="3047076"/>
            <a:ext cx="2907600" cy="4152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SzPts val="2500"/>
              <a:buFont typeface="Bebas Neue"/>
              <a:buNone/>
              <a:defRPr b="1" sz="2400">
                <a:solidFill>
                  <a:schemeClr val="accent1"/>
                </a:solidFill>
                <a:latin typeface="Alatsi"/>
                <a:ea typeface="Alatsi"/>
                <a:cs typeface="Alatsi"/>
                <a:sym typeface="Alatsi"/>
              </a:defRPr>
            </a:lvl1pPr>
            <a:lvl2pPr lvl="1"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323" name="Google Shape;323;p5"/>
          <p:cNvSpPr txBox="1"/>
          <p:nvPr>
            <p:ph idx="2" type="subTitle"/>
          </p:nvPr>
        </p:nvSpPr>
        <p:spPr>
          <a:xfrm>
            <a:off x="4964675" y="3047076"/>
            <a:ext cx="2907600" cy="415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500"/>
              <a:buFont typeface="Bebas Neue"/>
              <a:buNone/>
              <a:defRPr b="1" sz="2400">
                <a:solidFill>
                  <a:schemeClr val="accent1"/>
                </a:solidFill>
                <a:latin typeface="Alatsi"/>
                <a:ea typeface="Alatsi"/>
                <a:cs typeface="Alatsi"/>
                <a:sym typeface="Alatsi"/>
              </a:defRPr>
            </a:lvl1pPr>
            <a:lvl2pPr lvl="1" rtl="0"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324" name="Google Shape;324;p5"/>
          <p:cNvSpPr txBox="1"/>
          <p:nvPr>
            <p:ph idx="3" type="subTitle"/>
          </p:nvPr>
        </p:nvSpPr>
        <p:spPr>
          <a:xfrm>
            <a:off x="1309800" y="3448502"/>
            <a:ext cx="2907600" cy="760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25" name="Google Shape;325;p5"/>
          <p:cNvSpPr txBox="1"/>
          <p:nvPr>
            <p:ph idx="4" type="subTitle"/>
          </p:nvPr>
        </p:nvSpPr>
        <p:spPr>
          <a:xfrm>
            <a:off x="4964675" y="3448502"/>
            <a:ext cx="2907600" cy="760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26" name="Google Shape;326;p5"/>
          <p:cNvSpPr txBox="1"/>
          <p:nvPr>
            <p:ph type="title"/>
          </p:nvPr>
        </p:nvSpPr>
        <p:spPr>
          <a:xfrm>
            <a:off x="720000" y="445025"/>
            <a:ext cx="7704000" cy="5727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3000"/>
              <a:buNone/>
              <a:defRPr sz="3600">
                <a:solidFill>
                  <a:schemeClr val="lt2"/>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27" name="Shape 327"/>
        <p:cNvGrpSpPr/>
        <p:nvPr/>
      </p:nvGrpSpPr>
      <p:grpSpPr>
        <a:xfrm>
          <a:off x="0" y="0"/>
          <a:ext cx="0" cy="0"/>
          <a:chOff x="0" y="0"/>
          <a:chExt cx="0" cy="0"/>
        </a:xfrm>
      </p:grpSpPr>
      <p:grpSp>
        <p:nvGrpSpPr>
          <p:cNvPr id="328" name="Google Shape;328;p6"/>
          <p:cNvGrpSpPr/>
          <p:nvPr/>
        </p:nvGrpSpPr>
        <p:grpSpPr>
          <a:xfrm>
            <a:off x="-350850" y="815725"/>
            <a:ext cx="701700" cy="705900"/>
            <a:chOff x="6684000" y="3862500"/>
            <a:chExt cx="701700" cy="705900"/>
          </a:xfrm>
        </p:grpSpPr>
        <p:sp>
          <p:nvSpPr>
            <p:cNvPr id="329" name="Google Shape;329;p6"/>
            <p:cNvSpPr/>
            <p:nvPr/>
          </p:nvSpPr>
          <p:spPr>
            <a:xfrm>
              <a:off x="6684000" y="4098575"/>
              <a:ext cx="701700" cy="233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6"/>
            <p:cNvSpPr/>
            <p:nvPr/>
          </p:nvSpPr>
          <p:spPr>
            <a:xfrm>
              <a:off x="6918600" y="3862500"/>
              <a:ext cx="234600" cy="70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1" name="Google Shape;331;p6"/>
          <p:cNvGrpSpPr/>
          <p:nvPr/>
        </p:nvGrpSpPr>
        <p:grpSpPr>
          <a:xfrm>
            <a:off x="8793150" y="815725"/>
            <a:ext cx="701700" cy="705900"/>
            <a:chOff x="6684000" y="3862500"/>
            <a:chExt cx="701700" cy="705900"/>
          </a:xfrm>
        </p:grpSpPr>
        <p:sp>
          <p:nvSpPr>
            <p:cNvPr id="332" name="Google Shape;332;p6"/>
            <p:cNvSpPr/>
            <p:nvPr/>
          </p:nvSpPr>
          <p:spPr>
            <a:xfrm>
              <a:off x="6684000" y="4098575"/>
              <a:ext cx="701700" cy="233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6"/>
            <p:cNvSpPr/>
            <p:nvPr/>
          </p:nvSpPr>
          <p:spPr>
            <a:xfrm>
              <a:off x="6918600" y="3862500"/>
              <a:ext cx="234600" cy="70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4" name="Google Shape;334;p6"/>
          <p:cNvGrpSpPr/>
          <p:nvPr/>
        </p:nvGrpSpPr>
        <p:grpSpPr>
          <a:xfrm>
            <a:off x="2225125" y="4795500"/>
            <a:ext cx="701700" cy="705900"/>
            <a:chOff x="6684000" y="3862500"/>
            <a:chExt cx="701700" cy="705900"/>
          </a:xfrm>
        </p:grpSpPr>
        <p:sp>
          <p:nvSpPr>
            <p:cNvPr id="335" name="Google Shape;335;p6"/>
            <p:cNvSpPr/>
            <p:nvPr/>
          </p:nvSpPr>
          <p:spPr>
            <a:xfrm>
              <a:off x="6684000" y="4098575"/>
              <a:ext cx="701700" cy="233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6"/>
            <p:cNvSpPr/>
            <p:nvPr/>
          </p:nvSpPr>
          <p:spPr>
            <a:xfrm>
              <a:off x="6918600" y="3862500"/>
              <a:ext cx="234600" cy="70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7" name="Google Shape;337;p6"/>
          <p:cNvGrpSpPr/>
          <p:nvPr/>
        </p:nvGrpSpPr>
        <p:grpSpPr>
          <a:xfrm>
            <a:off x="7159075" y="-356425"/>
            <a:ext cx="701700" cy="705900"/>
            <a:chOff x="6684000" y="3862500"/>
            <a:chExt cx="701700" cy="705900"/>
          </a:xfrm>
        </p:grpSpPr>
        <p:sp>
          <p:nvSpPr>
            <p:cNvPr id="338" name="Google Shape;338;p6"/>
            <p:cNvSpPr/>
            <p:nvPr/>
          </p:nvSpPr>
          <p:spPr>
            <a:xfrm>
              <a:off x="6684000" y="4098575"/>
              <a:ext cx="701700" cy="233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6"/>
            <p:cNvSpPr/>
            <p:nvPr/>
          </p:nvSpPr>
          <p:spPr>
            <a:xfrm>
              <a:off x="6918600" y="3862500"/>
              <a:ext cx="234600" cy="70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0" name="Google Shape;340;p6"/>
          <p:cNvGrpSpPr/>
          <p:nvPr/>
        </p:nvGrpSpPr>
        <p:grpSpPr>
          <a:xfrm>
            <a:off x="-92602" y="-87425"/>
            <a:ext cx="9236363" cy="5230400"/>
            <a:chOff x="-92602" y="-87425"/>
            <a:chExt cx="9236363" cy="5230400"/>
          </a:xfrm>
        </p:grpSpPr>
        <p:grpSp>
          <p:nvGrpSpPr>
            <p:cNvPr id="341" name="Google Shape;341;p6"/>
            <p:cNvGrpSpPr/>
            <p:nvPr/>
          </p:nvGrpSpPr>
          <p:grpSpPr>
            <a:xfrm>
              <a:off x="-92602" y="102654"/>
              <a:ext cx="9236363" cy="4942725"/>
              <a:chOff x="3913600" y="56400"/>
              <a:chExt cx="5230400" cy="4942725"/>
            </a:xfrm>
          </p:grpSpPr>
          <p:sp>
            <p:nvSpPr>
              <p:cNvPr id="342" name="Google Shape;342;p6"/>
              <p:cNvSpPr/>
              <p:nvPr/>
            </p:nvSpPr>
            <p:spPr>
              <a:xfrm>
                <a:off x="3913600" y="3805925"/>
                <a:ext cx="5230400" cy="23575"/>
              </a:xfrm>
              <a:custGeom>
                <a:rect b="b" l="l" r="r" t="t"/>
                <a:pathLst>
                  <a:path extrusionOk="0" h="943" w="209216">
                    <a:moveTo>
                      <a:pt x="0" y="0"/>
                    </a:moveTo>
                    <a:lnTo>
                      <a:pt x="209215" y="0"/>
                    </a:lnTo>
                    <a:lnTo>
                      <a:pt x="209215" y="942"/>
                    </a:lnTo>
                    <a:lnTo>
                      <a:pt x="0" y="942"/>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6"/>
              <p:cNvSpPr/>
              <p:nvPr/>
            </p:nvSpPr>
            <p:spPr>
              <a:xfrm>
                <a:off x="3913600" y="3571050"/>
                <a:ext cx="5230400" cy="23575"/>
              </a:xfrm>
              <a:custGeom>
                <a:rect b="b" l="l" r="r" t="t"/>
                <a:pathLst>
                  <a:path extrusionOk="0" h="943" w="209216">
                    <a:moveTo>
                      <a:pt x="0" y="1"/>
                    </a:moveTo>
                    <a:lnTo>
                      <a:pt x="209215" y="1"/>
                    </a:lnTo>
                    <a:lnTo>
                      <a:pt x="209215" y="942"/>
                    </a:lnTo>
                    <a:lnTo>
                      <a:pt x="0" y="942"/>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6"/>
              <p:cNvSpPr/>
              <p:nvPr/>
            </p:nvSpPr>
            <p:spPr>
              <a:xfrm>
                <a:off x="3913600" y="3336700"/>
                <a:ext cx="5230400" cy="23575"/>
              </a:xfrm>
              <a:custGeom>
                <a:rect b="b" l="l" r="r" t="t"/>
                <a:pathLst>
                  <a:path extrusionOk="0" h="943" w="209216">
                    <a:moveTo>
                      <a:pt x="0" y="1"/>
                    </a:moveTo>
                    <a:lnTo>
                      <a:pt x="209215" y="1"/>
                    </a:lnTo>
                    <a:lnTo>
                      <a:pt x="209215" y="943"/>
                    </a:lnTo>
                    <a:lnTo>
                      <a:pt x="0" y="943"/>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6"/>
              <p:cNvSpPr/>
              <p:nvPr/>
            </p:nvSpPr>
            <p:spPr>
              <a:xfrm>
                <a:off x="3913600" y="3101850"/>
                <a:ext cx="5230400" cy="23550"/>
              </a:xfrm>
              <a:custGeom>
                <a:rect b="b" l="l" r="r" t="t"/>
                <a:pathLst>
                  <a:path extrusionOk="0" h="942" w="209216">
                    <a:moveTo>
                      <a:pt x="0" y="0"/>
                    </a:moveTo>
                    <a:lnTo>
                      <a:pt x="209215" y="0"/>
                    </a:lnTo>
                    <a:lnTo>
                      <a:pt x="209215" y="942"/>
                    </a:lnTo>
                    <a:lnTo>
                      <a:pt x="0" y="942"/>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6"/>
              <p:cNvSpPr/>
              <p:nvPr/>
            </p:nvSpPr>
            <p:spPr>
              <a:xfrm>
                <a:off x="3913600" y="2867500"/>
                <a:ext cx="5230400" cy="23575"/>
              </a:xfrm>
              <a:custGeom>
                <a:rect b="b" l="l" r="r" t="t"/>
                <a:pathLst>
                  <a:path extrusionOk="0" h="943" w="209216">
                    <a:moveTo>
                      <a:pt x="0" y="1"/>
                    </a:moveTo>
                    <a:lnTo>
                      <a:pt x="209215" y="1"/>
                    </a:lnTo>
                    <a:lnTo>
                      <a:pt x="209215" y="942"/>
                    </a:lnTo>
                    <a:lnTo>
                      <a:pt x="0" y="942"/>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6"/>
              <p:cNvSpPr/>
              <p:nvPr/>
            </p:nvSpPr>
            <p:spPr>
              <a:xfrm>
                <a:off x="3913600" y="2633150"/>
                <a:ext cx="5230400" cy="23575"/>
              </a:xfrm>
              <a:custGeom>
                <a:rect b="b" l="l" r="r" t="t"/>
                <a:pathLst>
                  <a:path extrusionOk="0" h="943" w="209216">
                    <a:moveTo>
                      <a:pt x="0" y="1"/>
                    </a:moveTo>
                    <a:lnTo>
                      <a:pt x="209215" y="1"/>
                    </a:lnTo>
                    <a:lnTo>
                      <a:pt x="209215" y="942"/>
                    </a:lnTo>
                    <a:lnTo>
                      <a:pt x="0" y="942"/>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6"/>
              <p:cNvSpPr/>
              <p:nvPr/>
            </p:nvSpPr>
            <p:spPr>
              <a:xfrm>
                <a:off x="3913600" y="2398800"/>
                <a:ext cx="5230400" cy="23575"/>
              </a:xfrm>
              <a:custGeom>
                <a:rect b="b" l="l" r="r" t="t"/>
                <a:pathLst>
                  <a:path extrusionOk="0" h="943" w="209216">
                    <a:moveTo>
                      <a:pt x="0" y="1"/>
                    </a:moveTo>
                    <a:lnTo>
                      <a:pt x="209215" y="1"/>
                    </a:lnTo>
                    <a:lnTo>
                      <a:pt x="209215" y="943"/>
                    </a:lnTo>
                    <a:lnTo>
                      <a:pt x="0" y="943"/>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6"/>
              <p:cNvSpPr/>
              <p:nvPr/>
            </p:nvSpPr>
            <p:spPr>
              <a:xfrm>
                <a:off x="3913600" y="2163950"/>
                <a:ext cx="5230400" cy="23550"/>
              </a:xfrm>
              <a:custGeom>
                <a:rect b="b" l="l" r="r" t="t"/>
                <a:pathLst>
                  <a:path extrusionOk="0" h="942" w="209216">
                    <a:moveTo>
                      <a:pt x="0" y="0"/>
                    </a:moveTo>
                    <a:lnTo>
                      <a:pt x="209215" y="0"/>
                    </a:lnTo>
                    <a:lnTo>
                      <a:pt x="209215" y="942"/>
                    </a:lnTo>
                    <a:lnTo>
                      <a:pt x="0" y="942"/>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6"/>
              <p:cNvSpPr/>
              <p:nvPr/>
            </p:nvSpPr>
            <p:spPr>
              <a:xfrm>
                <a:off x="3913600" y="1929600"/>
                <a:ext cx="5230400" cy="23575"/>
              </a:xfrm>
              <a:custGeom>
                <a:rect b="b" l="l" r="r" t="t"/>
                <a:pathLst>
                  <a:path extrusionOk="0" h="943" w="209216">
                    <a:moveTo>
                      <a:pt x="0" y="0"/>
                    </a:moveTo>
                    <a:lnTo>
                      <a:pt x="209215" y="0"/>
                    </a:lnTo>
                    <a:lnTo>
                      <a:pt x="209215" y="942"/>
                    </a:lnTo>
                    <a:lnTo>
                      <a:pt x="0" y="942"/>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6"/>
              <p:cNvSpPr/>
              <p:nvPr/>
            </p:nvSpPr>
            <p:spPr>
              <a:xfrm>
                <a:off x="3913600" y="1695250"/>
                <a:ext cx="5230400" cy="23575"/>
              </a:xfrm>
              <a:custGeom>
                <a:rect b="b" l="l" r="r" t="t"/>
                <a:pathLst>
                  <a:path extrusionOk="0" h="943" w="209216">
                    <a:moveTo>
                      <a:pt x="0" y="1"/>
                    </a:moveTo>
                    <a:lnTo>
                      <a:pt x="209215" y="1"/>
                    </a:lnTo>
                    <a:lnTo>
                      <a:pt x="209215" y="942"/>
                    </a:lnTo>
                    <a:lnTo>
                      <a:pt x="0" y="942"/>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6"/>
              <p:cNvSpPr/>
              <p:nvPr/>
            </p:nvSpPr>
            <p:spPr>
              <a:xfrm>
                <a:off x="3913600" y="1460375"/>
                <a:ext cx="5230400" cy="23575"/>
              </a:xfrm>
              <a:custGeom>
                <a:rect b="b" l="l" r="r" t="t"/>
                <a:pathLst>
                  <a:path extrusionOk="0" h="943" w="209216">
                    <a:moveTo>
                      <a:pt x="0" y="1"/>
                    </a:moveTo>
                    <a:lnTo>
                      <a:pt x="209215" y="1"/>
                    </a:lnTo>
                    <a:lnTo>
                      <a:pt x="209215" y="943"/>
                    </a:lnTo>
                    <a:lnTo>
                      <a:pt x="0" y="943"/>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6"/>
              <p:cNvSpPr/>
              <p:nvPr/>
            </p:nvSpPr>
            <p:spPr>
              <a:xfrm>
                <a:off x="3913600" y="1226050"/>
                <a:ext cx="5230400" cy="23550"/>
              </a:xfrm>
              <a:custGeom>
                <a:rect b="b" l="l" r="r" t="t"/>
                <a:pathLst>
                  <a:path extrusionOk="0" h="942" w="209216">
                    <a:moveTo>
                      <a:pt x="0" y="0"/>
                    </a:moveTo>
                    <a:lnTo>
                      <a:pt x="209215" y="0"/>
                    </a:lnTo>
                    <a:lnTo>
                      <a:pt x="209215" y="942"/>
                    </a:lnTo>
                    <a:lnTo>
                      <a:pt x="0" y="942"/>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6"/>
              <p:cNvSpPr/>
              <p:nvPr/>
            </p:nvSpPr>
            <p:spPr>
              <a:xfrm>
                <a:off x="3913600" y="4976075"/>
                <a:ext cx="5230400" cy="23050"/>
              </a:xfrm>
              <a:custGeom>
                <a:rect b="b" l="l" r="r" t="t"/>
                <a:pathLst>
                  <a:path extrusionOk="0" h="922" w="209216">
                    <a:moveTo>
                      <a:pt x="0" y="1"/>
                    </a:moveTo>
                    <a:lnTo>
                      <a:pt x="209215" y="1"/>
                    </a:lnTo>
                    <a:lnTo>
                      <a:pt x="209215" y="921"/>
                    </a:lnTo>
                    <a:lnTo>
                      <a:pt x="0" y="92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6"/>
              <p:cNvSpPr/>
              <p:nvPr/>
            </p:nvSpPr>
            <p:spPr>
              <a:xfrm>
                <a:off x="3913600" y="4741725"/>
                <a:ext cx="5230400" cy="23050"/>
              </a:xfrm>
              <a:custGeom>
                <a:rect b="b" l="l" r="r" t="t"/>
                <a:pathLst>
                  <a:path extrusionOk="0" h="922" w="209216">
                    <a:moveTo>
                      <a:pt x="0" y="1"/>
                    </a:moveTo>
                    <a:lnTo>
                      <a:pt x="209215" y="1"/>
                    </a:lnTo>
                    <a:lnTo>
                      <a:pt x="209215" y="921"/>
                    </a:lnTo>
                    <a:lnTo>
                      <a:pt x="0" y="92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6"/>
              <p:cNvSpPr/>
              <p:nvPr/>
            </p:nvSpPr>
            <p:spPr>
              <a:xfrm>
                <a:off x="3913600" y="4507900"/>
                <a:ext cx="5230400" cy="23050"/>
              </a:xfrm>
              <a:custGeom>
                <a:rect b="b" l="l" r="r" t="t"/>
                <a:pathLst>
                  <a:path extrusionOk="0" h="922" w="209216">
                    <a:moveTo>
                      <a:pt x="0" y="1"/>
                    </a:moveTo>
                    <a:lnTo>
                      <a:pt x="209215" y="1"/>
                    </a:lnTo>
                    <a:lnTo>
                      <a:pt x="209215" y="922"/>
                    </a:lnTo>
                    <a:lnTo>
                      <a:pt x="0" y="922"/>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6"/>
              <p:cNvSpPr/>
              <p:nvPr/>
            </p:nvSpPr>
            <p:spPr>
              <a:xfrm>
                <a:off x="3913600" y="4274625"/>
                <a:ext cx="5230400" cy="22500"/>
              </a:xfrm>
              <a:custGeom>
                <a:rect b="b" l="l" r="r" t="t"/>
                <a:pathLst>
                  <a:path extrusionOk="0" h="900" w="209216">
                    <a:moveTo>
                      <a:pt x="0" y="0"/>
                    </a:moveTo>
                    <a:lnTo>
                      <a:pt x="209215" y="0"/>
                    </a:lnTo>
                    <a:lnTo>
                      <a:pt x="209215" y="900"/>
                    </a:lnTo>
                    <a:lnTo>
                      <a:pt x="0" y="90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6"/>
              <p:cNvSpPr/>
              <p:nvPr/>
            </p:nvSpPr>
            <p:spPr>
              <a:xfrm>
                <a:off x="3913600" y="4040275"/>
                <a:ext cx="5230400" cy="23025"/>
              </a:xfrm>
              <a:custGeom>
                <a:rect b="b" l="l" r="r" t="t"/>
                <a:pathLst>
                  <a:path extrusionOk="0" h="921" w="209216">
                    <a:moveTo>
                      <a:pt x="0" y="0"/>
                    </a:moveTo>
                    <a:lnTo>
                      <a:pt x="209215" y="0"/>
                    </a:lnTo>
                    <a:lnTo>
                      <a:pt x="209215" y="921"/>
                    </a:lnTo>
                    <a:lnTo>
                      <a:pt x="0" y="92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6"/>
              <p:cNvSpPr/>
              <p:nvPr/>
            </p:nvSpPr>
            <p:spPr>
              <a:xfrm>
                <a:off x="3913600" y="992225"/>
                <a:ext cx="5230400" cy="23025"/>
              </a:xfrm>
              <a:custGeom>
                <a:rect b="b" l="l" r="r" t="t"/>
                <a:pathLst>
                  <a:path extrusionOk="0" h="921" w="209216">
                    <a:moveTo>
                      <a:pt x="0" y="0"/>
                    </a:moveTo>
                    <a:lnTo>
                      <a:pt x="209215" y="0"/>
                    </a:lnTo>
                    <a:lnTo>
                      <a:pt x="209215" y="921"/>
                    </a:lnTo>
                    <a:lnTo>
                      <a:pt x="0" y="92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6"/>
              <p:cNvSpPr/>
              <p:nvPr/>
            </p:nvSpPr>
            <p:spPr>
              <a:xfrm>
                <a:off x="3913600" y="757875"/>
                <a:ext cx="5230400" cy="23050"/>
              </a:xfrm>
              <a:custGeom>
                <a:rect b="b" l="l" r="r" t="t"/>
                <a:pathLst>
                  <a:path extrusionOk="0" h="922" w="209216">
                    <a:moveTo>
                      <a:pt x="0" y="1"/>
                    </a:moveTo>
                    <a:lnTo>
                      <a:pt x="209215" y="1"/>
                    </a:lnTo>
                    <a:lnTo>
                      <a:pt x="209215" y="921"/>
                    </a:lnTo>
                    <a:lnTo>
                      <a:pt x="0" y="92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6"/>
              <p:cNvSpPr/>
              <p:nvPr/>
            </p:nvSpPr>
            <p:spPr>
              <a:xfrm>
                <a:off x="3913600" y="524050"/>
                <a:ext cx="5230400" cy="23050"/>
              </a:xfrm>
              <a:custGeom>
                <a:rect b="b" l="l" r="r" t="t"/>
                <a:pathLst>
                  <a:path extrusionOk="0" h="922" w="209216">
                    <a:moveTo>
                      <a:pt x="0" y="1"/>
                    </a:moveTo>
                    <a:lnTo>
                      <a:pt x="209215" y="1"/>
                    </a:lnTo>
                    <a:lnTo>
                      <a:pt x="209215" y="921"/>
                    </a:lnTo>
                    <a:lnTo>
                      <a:pt x="0" y="92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6"/>
              <p:cNvSpPr/>
              <p:nvPr/>
            </p:nvSpPr>
            <p:spPr>
              <a:xfrm>
                <a:off x="3913600" y="290225"/>
                <a:ext cx="5230400" cy="23050"/>
              </a:xfrm>
              <a:custGeom>
                <a:rect b="b" l="l" r="r" t="t"/>
                <a:pathLst>
                  <a:path extrusionOk="0" h="922" w="209216">
                    <a:moveTo>
                      <a:pt x="0" y="1"/>
                    </a:moveTo>
                    <a:lnTo>
                      <a:pt x="209215" y="1"/>
                    </a:lnTo>
                    <a:lnTo>
                      <a:pt x="209215" y="921"/>
                    </a:lnTo>
                    <a:lnTo>
                      <a:pt x="0" y="92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6"/>
              <p:cNvSpPr/>
              <p:nvPr/>
            </p:nvSpPr>
            <p:spPr>
              <a:xfrm>
                <a:off x="3913600" y="56400"/>
                <a:ext cx="5230400" cy="23050"/>
              </a:xfrm>
              <a:custGeom>
                <a:rect b="b" l="l" r="r" t="t"/>
                <a:pathLst>
                  <a:path extrusionOk="0" h="922" w="209216">
                    <a:moveTo>
                      <a:pt x="0" y="1"/>
                    </a:moveTo>
                    <a:lnTo>
                      <a:pt x="209215" y="1"/>
                    </a:lnTo>
                    <a:lnTo>
                      <a:pt x="209215" y="922"/>
                    </a:lnTo>
                    <a:lnTo>
                      <a:pt x="0" y="922"/>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4" name="Google Shape;364;p6"/>
            <p:cNvGrpSpPr/>
            <p:nvPr/>
          </p:nvGrpSpPr>
          <p:grpSpPr>
            <a:xfrm>
              <a:off x="108223" y="-87425"/>
              <a:ext cx="8931123" cy="5230400"/>
              <a:chOff x="32023" y="-87425"/>
              <a:chExt cx="8931123" cy="5230400"/>
            </a:xfrm>
          </p:grpSpPr>
          <p:grpSp>
            <p:nvGrpSpPr>
              <p:cNvPr id="365" name="Google Shape;365;p6"/>
              <p:cNvGrpSpPr/>
              <p:nvPr/>
            </p:nvGrpSpPr>
            <p:grpSpPr>
              <a:xfrm>
                <a:off x="4020421" y="-87425"/>
                <a:ext cx="4942725" cy="5230400"/>
                <a:chOff x="4057425" y="-87425"/>
                <a:chExt cx="4942725" cy="5230400"/>
              </a:xfrm>
            </p:grpSpPr>
            <p:sp>
              <p:nvSpPr>
                <p:cNvPr id="366" name="Google Shape;366;p6"/>
                <p:cNvSpPr/>
                <p:nvPr/>
              </p:nvSpPr>
              <p:spPr>
                <a:xfrm>
                  <a:off x="7806950" y="-87425"/>
                  <a:ext cx="23575" cy="5230400"/>
                </a:xfrm>
                <a:custGeom>
                  <a:rect b="b" l="l" r="r" t="t"/>
                  <a:pathLst>
                    <a:path extrusionOk="0" h="209216" w="943">
                      <a:moveTo>
                        <a:pt x="0" y="0"/>
                      </a:moveTo>
                      <a:lnTo>
                        <a:pt x="942" y="0"/>
                      </a:lnTo>
                      <a:lnTo>
                        <a:pt x="942"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6"/>
                <p:cNvSpPr/>
                <p:nvPr/>
              </p:nvSpPr>
              <p:spPr>
                <a:xfrm>
                  <a:off x="7572075" y="-87425"/>
                  <a:ext cx="23575" cy="5230400"/>
                </a:xfrm>
                <a:custGeom>
                  <a:rect b="b" l="l" r="r" t="t"/>
                  <a:pathLst>
                    <a:path extrusionOk="0" h="209216" w="943">
                      <a:moveTo>
                        <a:pt x="1" y="0"/>
                      </a:moveTo>
                      <a:lnTo>
                        <a:pt x="942" y="0"/>
                      </a:lnTo>
                      <a:lnTo>
                        <a:pt x="942"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6"/>
                <p:cNvSpPr/>
                <p:nvPr/>
              </p:nvSpPr>
              <p:spPr>
                <a:xfrm>
                  <a:off x="7337725" y="-87425"/>
                  <a:ext cx="23575" cy="5230400"/>
                </a:xfrm>
                <a:custGeom>
                  <a:rect b="b" l="l" r="r" t="t"/>
                  <a:pathLst>
                    <a:path extrusionOk="0" h="209216" w="943">
                      <a:moveTo>
                        <a:pt x="1" y="0"/>
                      </a:moveTo>
                      <a:lnTo>
                        <a:pt x="943" y="0"/>
                      </a:lnTo>
                      <a:lnTo>
                        <a:pt x="943"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6"/>
                <p:cNvSpPr/>
                <p:nvPr/>
              </p:nvSpPr>
              <p:spPr>
                <a:xfrm>
                  <a:off x="7102875" y="-87425"/>
                  <a:ext cx="23550" cy="5230400"/>
                </a:xfrm>
                <a:custGeom>
                  <a:rect b="b" l="l" r="r" t="t"/>
                  <a:pathLst>
                    <a:path extrusionOk="0" h="209216" w="942">
                      <a:moveTo>
                        <a:pt x="0" y="0"/>
                      </a:moveTo>
                      <a:lnTo>
                        <a:pt x="942" y="0"/>
                      </a:lnTo>
                      <a:lnTo>
                        <a:pt x="942"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6"/>
                <p:cNvSpPr/>
                <p:nvPr/>
              </p:nvSpPr>
              <p:spPr>
                <a:xfrm>
                  <a:off x="6868525" y="-87425"/>
                  <a:ext cx="23575" cy="5230400"/>
                </a:xfrm>
                <a:custGeom>
                  <a:rect b="b" l="l" r="r" t="t"/>
                  <a:pathLst>
                    <a:path extrusionOk="0" h="209216" w="943">
                      <a:moveTo>
                        <a:pt x="1" y="0"/>
                      </a:moveTo>
                      <a:lnTo>
                        <a:pt x="942" y="0"/>
                      </a:lnTo>
                      <a:lnTo>
                        <a:pt x="942"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6"/>
                <p:cNvSpPr/>
                <p:nvPr/>
              </p:nvSpPr>
              <p:spPr>
                <a:xfrm>
                  <a:off x="6634175" y="-87425"/>
                  <a:ext cx="23575" cy="5230400"/>
                </a:xfrm>
                <a:custGeom>
                  <a:rect b="b" l="l" r="r" t="t"/>
                  <a:pathLst>
                    <a:path extrusionOk="0" h="209216" w="943">
                      <a:moveTo>
                        <a:pt x="1" y="0"/>
                      </a:moveTo>
                      <a:lnTo>
                        <a:pt x="942" y="0"/>
                      </a:lnTo>
                      <a:lnTo>
                        <a:pt x="942"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6"/>
                <p:cNvSpPr/>
                <p:nvPr/>
              </p:nvSpPr>
              <p:spPr>
                <a:xfrm>
                  <a:off x="6399825" y="-87425"/>
                  <a:ext cx="23575" cy="5230400"/>
                </a:xfrm>
                <a:custGeom>
                  <a:rect b="b" l="l" r="r" t="t"/>
                  <a:pathLst>
                    <a:path extrusionOk="0" h="209216" w="943">
                      <a:moveTo>
                        <a:pt x="1" y="0"/>
                      </a:moveTo>
                      <a:lnTo>
                        <a:pt x="943" y="0"/>
                      </a:lnTo>
                      <a:lnTo>
                        <a:pt x="943"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6"/>
                <p:cNvSpPr/>
                <p:nvPr/>
              </p:nvSpPr>
              <p:spPr>
                <a:xfrm>
                  <a:off x="6164975" y="-87425"/>
                  <a:ext cx="23550" cy="5230400"/>
                </a:xfrm>
                <a:custGeom>
                  <a:rect b="b" l="l" r="r" t="t"/>
                  <a:pathLst>
                    <a:path extrusionOk="0" h="209216" w="942">
                      <a:moveTo>
                        <a:pt x="0" y="0"/>
                      </a:moveTo>
                      <a:lnTo>
                        <a:pt x="942" y="0"/>
                      </a:lnTo>
                      <a:lnTo>
                        <a:pt x="942"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6"/>
                <p:cNvSpPr/>
                <p:nvPr/>
              </p:nvSpPr>
              <p:spPr>
                <a:xfrm>
                  <a:off x="5930625" y="-87425"/>
                  <a:ext cx="23575" cy="5230400"/>
                </a:xfrm>
                <a:custGeom>
                  <a:rect b="b" l="l" r="r" t="t"/>
                  <a:pathLst>
                    <a:path extrusionOk="0" h="209216" w="943">
                      <a:moveTo>
                        <a:pt x="0" y="0"/>
                      </a:moveTo>
                      <a:lnTo>
                        <a:pt x="942" y="0"/>
                      </a:lnTo>
                      <a:lnTo>
                        <a:pt x="942"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6"/>
                <p:cNvSpPr/>
                <p:nvPr/>
              </p:nvSpPr>
              <p:spPr>
                <a:xfrm>
                  <a:off x="5696275" y="-87425"/>
                  <a:ext cx="23575" cy="5230400"/>
                </a:xfrm>
                <a:custGeom>
                  <a:rect b="b" l="l" r="r" t="t"/>
                  <a:pathLst>
                    <a:path extrusionOk="0" h="209216" w="943">
                      <a:moveTo>
                        <a:pt x="1" y="0"/>
                      </a:moveTo>
                      <a:lnTo>
                        <a:pt x="942" y="0"/>
                      </a:lnTo>
                      <a:lnTo>
                        <a:pt x="942"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6"/>
                <p:cNvSpPr/>
                <p:nvPr/>
              </p:nvSpPr>
              <p:spPr>
                <a:xfrm>
                  <a:off x="5461400" y="-87425"/>
                  <a:ext cx="23575" cy="5230400"/>
                </a:xfrm>
                <a:custGeom>
                  <a:rect b="b" l="l" r="r" t="t"/>
                  <a:pathLst>
                    <a:path extrusionOk="0" h="209216" w="943">
                      <a:moveTo>
                        <a:pt x="1" y="0"/>
                      </a:moveTo>
                      <a:lnTo>
                        <a:pt x="943" y="0"/>
                      </a:lnTo>
                      <a:lnTo>
                        <a:pt x="943"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6"/>
                <p:cNvSpPr/>
                <p:nvPr/>
              </p:nvSpPr>
              <p:spPr>
                <a:xfrm>
                  <a:off x="5227075" y="-87425"/>
                  <a:ext cx="23550" cy="5230400"/>
                </a:xfrm>
                <a:custGeom>
                  <a:rect b="b" l="l" r="r" t="t"/>
                  <a:pathLst>
                    <a:path extrusionOk="0" h="209216" w="942">
                      <a:moveTo>
                        <a:pt x="0" y="0"/>
                      </a:moveTo>
                      <a:lnTo>
                        <a:pt x="942" y="0"/>
                      </a:lnTo>
                      <a:lnTo>
                        <a:pt x="942"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6"/>
                <p:cNvSpPr/>
                <p:nvPr/>
              </p:nvSpPr>
              <p:spPr>
                <a:xfrm>
                  <a:off x="8977100" y="-87425"/>
                  <a:ext cx="23050" cy="5230400"/>
                </a:xfrm>
                <a:custGeom>
                  <a:rect b="b" l="l" r="r" t="t"/>
                  <a:pathLst>
                    <a:path extrusionOk="0" h="209216" w="922">
                      <a:moveTo>
                        <a:pt x="1" y="0"/>
                      </a:moveTo>
                      <a:lnTo>
                        <a:pt x="921" y="0"/>
                      </a:lnTo>
                      <a:lnTo>
                        <a:pt x="921"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6"/>
                <p:cNvSpPr/>
                <p:nvPr/>
              </p:nvSpPr>
              <p:spPr>
                <a:xfrm>
                  <a:off x="8742750" y="-87425"/>
                  <a:ext cx="23050" cy="5230400"/>
                </a:xfrm>
                <a:custGeom>
                  <a:rect b="b" l="l" r="r" t="t"/>
                  <a:pathLst>
                    <a:path extrusionOk="0" h="209216" w="922">
                      <a:moveTo>
                        <a:pt x="1" y="0"/>
                      </a:moveTo>
                      <a:lnTo>
                        <a:pt x="921" y="0"/>
                      </a:lnTo>
                      <a:lnTo>
                        <a:pt x="921"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6"/>
                <p:cNvSpPr/>
                <p:nvPr/>
              </p:nvSpPr>
              <p:spPr>
                <a:xfrm>
                  <a:off x="8508925" y="-87425"/>
                  <a:ext cx="23050" cy="5230400"/>
                </a:xfrm>
                <a:custGeom>
                  <a:rect b="b" l="l" r="r" t="t"/>
                  <a:pathLst>
                    <a:path extrusionOk="0" h="209216" w="922">
                      <a:moveTo>
                        <a:pt x="1" y="0"/>
                      </a:moveTo>
                      <a:lnTo>
                        <a:pt x="922" y="0"/>
                      </a:lnTo>
                      <a:lnTo>
                        <a:pt x="922"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6"/>
                <p:cNvSpPr/>
                <p:nvPr/>
              </p:nvSpPr>
              <p:spPr>
                <a:xfrm>
                  <a:off x="8275650" y="-87425"/>
                  <a:ext cx="22500" cy="5230400"/>
                </a:xfrm>
                <a:custGeom>
                  <a:rect b="b" l="l" r="r" t="t"/>
                  <a:pathLst>
                    <a:path extrusionOk="0" h="209216" w="900">
                      <a:moveTo>
                        <a:pt x="0" y="0"/>
                      </a:moveTo>
                      <a:lnTo>
                        <a:pt x="900" y="0"/>
                      </a:lnTo>
                      <a:lnTo>
                        <a:pt x="900"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6"/>
                <p:cNvSpPr/>
                <p:nvPr/>
              </p:nvSpPr>
              <p:spPr>
                <a:xfrm>
                  <a:off x="8041300" y="-87425"/>
                  <a:ext cx="23025" cy="5230400"/>
                </a:xfrm>
                <a:custGeom>
                  <a:rect b="b" l="l" r="r" t="t"/>
                  <a:pathLst>
                    <a:path extrusionOk="0" h="209216" w="921">
                      <a:moveTo>
                        <a:pt x="0" y="0"/>
                      </a:moveTo>
                      <a:lnTo>
                        <a:pt x="921" y="0"/>
                      </a:lnTo>
                      <a:lnTo>
                        <a:pt x="921"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6"/>
                <p:cNvSpPr/>
                <p:nvPr/>
              </p:nvSpPr>
              <p:spPr>
                <a:xfrm>
                  <a:off x="4993250" y="-87425"/>
                  <a:ext cx="23025" cy="5230400"/>
                </a:xfrm>
                <a:custGeom>
                  <a:rect b="b" l="l" r="r" t="t"/>
                  <a:pathLst>
                    <a:path extrusionOk="0" h="209216" w="921">
                      <a:moveTo>
                        <a:pt x="0" y="0"/>
                      </a:moveTo>
                      <a:lnTo>
                        <a:pt x="921" y="0"/>
                      </a:lnTo>
                      <a:lnTo>
                        <a:pt x="921"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6"/>
                <p:cNvSpPr/>
                <p:nvPr/>
              </p:nvSpPr>
              <p:spPr>
                <a:xfrm>
                  <a:off x="4758900" y="-87425"/>
                  <a:ext cx="23050" cy="5230400"/>
                </a:xfrm>
                <a:custGeom>
                  <a:rect b="b" l="l" r="r" t="t"/>
                  <a:pathLst>
                    <a:path extrusionOk="0" h="209216" w="922">
                      <a:moveTo>
                        <a:pt x="1" y="0"/>
                      </a:moveTo>
                      <a:lnTo>
                        <a:pt x="921" y="0"/>
                      </a:lnTo>
                      <a:lnTo>
                        <a:pt x="921"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6"/>
                <p:cNvSpPr/>
                <p:nvPr/>
              </p:nvSpPr>
              <p:spPr>
                <a:xfrm>
                  <a:off x="4525075" y="-87425"/>
                  <a:ext cx="23050" cy="5230400"/>
                </a:xfrm>
                <a:custGeom>
                  <a:rect b="b" l="l" r="r" t="t"/>
                  <a:pathLst>
                    <a:path extrusionOk="0" h="209216" w="922">
                      <a:moveTo>
                        <a:pt x="1" y="0"/>
                      </a:moveTo>
                      <a:lnTo>
                        <a:pt x="921" y="0"/>
                      </a:lnTo>
                      <a:lnTo>
                        <a:pt x="921"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6"/>
                <p:cNvSpPr/>
                <p:nvPr/>
              </p:nvSpPr>
              <p:spPr>
                <a:xfrm>
                  <a:off x="4291250" y="-87425"/>
                  <a:ext cx="23050" cy="5230400"/>
                </a:xfrm>
                <a:custGeom>
                  <a:rect b="b" l="l" r="r" t="t"/>
                  <a:pathLst>
                    <a:path extrusionOk="0" h="209216" w="922">
                      <a:moveTo>
                        <a:pt x="1" y="0"/>
                      </a:moveTo>
                      <a:lnTo>
                        <a:pt x="921" y="0"/>
                      </a:lnTo>
                      <a:lnTo>
                        <a:pt x="921"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6"/>
                <p:cNvSpPr/>
                <p:nvPr/>
              </p:nvSpPr>
              <p:spPr>
                <a:xfrm>
                  <a:off x="4057425" y="-87425"/>
                  <a:ext cx="23050" cy="5230400"/>
                </a:xfrm>
                <a:custGeom>
                  <a:rect b="b" l="l" r="r" t="t"/>
                  <a:pathLst>
                    <a:path extrusionOk="0" h="209216" w="922">
                      <a:moveTo>
                        <a:pt x="1" y="0"/>
                      </a:moveTo>
                      <a:lnTo>
                        <a:pt x="922" y="0"/>
                      </a:lnTo>
                      <a:lnTo>
                        <a:pt x="922"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8" name="Google Shape;388;p6"/>
              <p:cNvGrpSpPr/>
              <p:nvPr/>
            </p:nvGrpSpPr>
            <p:grpSpPr>
              <a:xfrm>
                <a:off x="32023" y="-87425"/>
                <a:ext cx="3772550" cy="5230400"/>
                <a:chOff x="4993250" y="-87425"/>
                <a:chExt cx="3772550" cy="5230400"/>
              </a:xfrm>
            </p:grpSpPr>
            <p:sp>
              <p:nvSpPr>
                <p:cNvPr id="389" name="Google Shape;389;p6"/>
                <p:cNvSpPr/>
                <p:nvPr/>
              </p:nvSpPr>
              <p:spPr>
                <a:xfrm>
                  <a:off x="7806950" y="-87425"/>
                  <a:ext cx="23575" cy="5230400"/>
                </a:xfrm>
                <a:custGeom>
                  <a:rect b="b" l="l" r="r" t="t"/>
                  <a:pathLst>
                    <a:path extrusionOk="0" h="209216" w="943">
                      <a:moveTo>
                        <a:pt x="0" y="0"/>
                      </a:moveTo>
                      <a:lnTo>
                        <a:pt x="942" y="0"/>
                      </a:lnTo>
                      <a:lnTo>
                        <a:pt x="942"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6"/>
                <p:cNvSpPr/>
                <p:nvPr/>
              </p:nvSpPr>
              <p:spPr>
                <a:xfrm>
                  <a:off x="7572075" y="-87425"/>
                  <a:ext cx="23575" cy="5230400"/>
                </a:xfrm>
                <a:custGeom>
                  <a:rect b="b" l="l" r="r" t="t"/>
                  <a:pathLst>
                    <a:path extrusionOk="0" h="209216" w="943">
                      <a:moveTo>
                        <a:pt x="1" y="0"/>
                      </a:moveTo>
                      <a:lnTo>
                        <a:pt x="942" y="0"/>
                      </a:lnTo>
                      <a:lnTo>
                        <a:pt x="942"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6"/>
                <p:cNvSpPr/>
                <p:nvPr/>
              </p:nvSpPr>
              <p:spPr>
                <a:xfrm>
                  <a:off x="7337725" y="-87425"/>
                  <a:ext cx="23575" cy="5230400"/>
                </a:xfrm>
                <a:custGeom>
                  <a:rect b="b" l="l" r="r" t="t"/>
                  <a:pathLst>
                    <a:path extrusionOk="0" h="209216" w="943">
                      <a:moveTo>
                        <a:pt x="1" y="0"/>
                      </a:moveTo>
                      <a:lnTo>
                        <a:pt x="943" y="0"/>
                      </a:lnTo>
                      <a:lnTo>
                        <a:pt x="943"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6"/>
                <p:cNvSpPr/>
                <p:nvPr/>
              </p:nvSpPr>
              <p:spPr>
                <a:xfrm>
                  <a:off x="7102875" y="-87425"/>
                  <a:ext cx="23550" cy="5230400"/>
                </a:xfrm>
                <a:custGeom>
                  <a:rect b="b" l="l" r="r" t="t"/>
                  <a:pathLst>
                    <a:path extrusionOk="0" h="209216" w="942">
                      <a:moveTo>
                        <a:pt x="0" y="0"/>
                      </a:moveTo>
                      <a:lnTo>
                        <a:pt x="942" y="0"/>
                      </a:lnTo>
                      <a:lnTo>
                        <a:pt x="942"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6"/>
                <p:cNvSpPr/>
                <p:nvPr/>
              </p:nvSpPr>
              <p:spPr>
                <a:xfrm>
                  <a:off x="6868525" y="-87425"/>
                  <a:ext cx="23575" cy="5230400"/>
                </a:xfrm>
                <a:custGeom>
                  <a:rect b="b" l="l" r="r" t="t"/>
                  <a:pathLst>
                    <a:path extrusionOk="0" h="209216" w="943">
                      <a:moveTo>
                        <a:pt x="1" y="0"/>
                      </a:moveTo>
                      <a:lnTo>
                        <a:pt x="942" y="0"/>
                      </a:lnTo>
                      <a:lnTo>
                        <a:pt x="942"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6"/>
                <p:cNvSpPr/>
                <p:nvPr/>
              </p:nvSpPr>
              <p:spPr>
                <a:xfrm>
                  <a:off x="6634175" y="-87425"/>
                  <a:ext cx="23575" cy="5230400"/>
                </a:xfrm>
                <a:custGeom>
                  <a:rect b="b" l="l" r="r" t="t"/>
                  <a:pathLst>
                    <a:path extrusionOk="0" h="209216" w="943">
                      <a:moveTo>
                        <a:pt x="1" y="0"/>
                      </a:moveTo>
                      <a:lnTo>
                        <a:pt x="942" y="0"/>
                      </a:lnTo>
                      <a:lnTo>
                        <a:pt x="942"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6"/>
                <p:cNvSpPr/>
                <p:nvPr/>
              </p:nvSpPr>
              <p:spPr>
                <a:xfrm>
                  <a:off x="6399825" y="-87425"/>
                  <a:ext cx="23575" cy="5230400"/>
                </a:xfrm>
                <a:custGeom>
                  <a:rect b="b" l="l" r="r" t="t"/>
                  <a:pathLst>
                    <a:path extrusionOk="0" h="209216" w="943">
                      <a:moveTo>
                        <a:pt x="1" y="0"/>
                      </a:moveTo>
                      <a:lnTo>
                        <a:pt x="943" y="0"/>
                      </a:lnTo>
                      <a:lnTo>
                        <a:pt x="943"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6"/>
                <p:cNvSpPr/>
                <p:nvPr/>
              </p:nvSpPr>
              <p:spPr>
                <a:xfrm>
                  <a:off x="6164975" y="-87425"/>
                  <a:ext cx="23550" cy="5230400"/>
                </a:xfrm>
                <a:custGeom>
                  <a:rect b="b" l="l" r="r" t="t"/>
                  <a:pathLst>
                    <a:path extrusionOk="0" h="209216" w="942">
                      <a:moveTo>
                        <a:pt x="0" y="0"/>
                      </a:moveTo>
                      <a:lnTo>
                        <a:pt x="942" y="0"/>
                      </a:lnTo>
                      <a:lnTo>
                        <a:pt x="942"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6"/>
                <p:cNvSpPr/>
                <p:nvPr/>
              </p:nvSpPr>
              <p:spPr>
                <a:xfrm>
                  <a:off x="5930625" y="-87425"/>
                  <a:ext cx="23575" cy="5230400"/>
                </a:xfrm>
                <a:custGeom>
                  <a:rect b="b" l="l" r="r" t="t"/>
                  <a:pathLst>
                    <a:path extrusionOk="0" h="209216" w="943">
                      <a:moveTo>
                        <a:pt x="0" y="0"/>
                      </a:moveTo>
                      <a:lnTo>
                        <a:pt x="942" y="0"/>
                      </a:lnTo>
                      <a:lnTo>
                        <a:pt x="942"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6"/>
                <p:cNvSpPr/>
                <p:nvPr/>
              </p:nvSpPr>
              <p:spPr>
                <a:xfrm>
                  <a:off x="5696275" y="-87425"/>
                  <a:ext cx="23575" cy="5230400"/>
                </a:xfrm>
                <a:custGeom>
                  <a:rect b="b" l="l" r="r" t="t"/>
                  <a:pathLst>
                    <a:path extrusionOk="0" h="209216" w="943">
                      <a:moveTo>
                        <a:pt x="1" y="0"/>
                      </a:moveTo>
                      <a:lnTo>
                        <a:pt x="942" y="0"/>
                      </a:lnTo>
                      <a:lnTo>
                        <a:pt x="942"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6"/>
                <p:cNvSpPr/>
                <p:nvPr/>
              </p:nvSpPr>
              <p:spPr>
                <a:xfrm>
                  <a:off x="5461400" y="-87425"/>
                  <a:ext cx="23575" cy="5230400"/>
                </a:xfrm>
                <a:custGeom>
                  <a:rect b="b" l="l" r="r" t="t"/>
                  <a:pathLst>
                    <a:path extrusionOk="0" h="209216" w="943">
                      <a:moveTo>
                        <a:pt x="1" y="0"/>
                      </a:moveTo>
                      <a:lnTo>
                        <a:pt x="943" y="0"/>
                      </a:lnTo>
                      <a:lnTo>
                        <a:pt x="943"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6"/>
                <p:cNvSpPr/>
                <p:nvPr/>
              </p:nvSpPr>
              <p:spPr>
                <a:xfrm>
                  <a:off x="5227075" y="-87425"/>
                  <a:ext cx="23550" cy="5230400"/>
                </a:xfrm>
                <a:custGeom>
                  <a:rect b="b" l="l" r="r" t="t"/>
                  <a:pathLst>
                    <a:path extrusionOk="0" h="209216" w="942">
                      <a:moveTo>
                        <a:pt x="0" y="0"/>
                      </a:moveTo>
                      <a:lnTo>
                        <a:pt x="942" y="0"/>
                      </a:lnTo>
                      <a:lnTo>
                        <a:pt x="942"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6"/>
                <p:cNvSpPr/>
                <p:nvPr/>
              </p:nvSpPr>
              <p:spPr>
                <a:xfrm>
                  <a:off x="8742750" y="-87425"/>
                  <a:ext cx="23050" cy="5230400"/>
                </a:xfrm>
                <a:custGeom>
                  <a:rect b="b" l="l" r="r" t="t"/>
                  <a:pathLst>
                    <a:path extrusionOk="0" h="209216" w="922">
                      <a:moveTo>
                        <a:pt x="1" y="0"/>
                      </a:moveTo>
                      <a:lnTo>
                        <a:pt x="921" y="0"/>
                      </a:lnTo>
                      <a:lnTo>
                        <a:pt x="921"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6"/>
                <p:cNvSpPr/>
                <p:nvPr/>
              </p:nvSpPr>
              <p:spPr>
                <a:xfrm>
                  <a:off x="8508925" y="-87425"/>
                  <a:ext cx="23050" cy="5230400"/>
                </a:xfrm>
                <a:custGeom>
                  <a:rect b="b" l="l" r="r" t="t"/>
                  <a:pathLst>
                    <a:path extrusionOk="0" h="209216" w="922">
                      <a:moveTo>
                        <a:pt x="1" y="0"/>
                      </a:moveTo>
                      <a:lnTo>
                        <a:pt x="922" y="0"/>
                      </a:lnTo>
                      <a:lnTo>
                        <a:pt x="922"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6"/>
                <p:cNvSpPr/>
                <p:nvPr/>
              </p:nvSpPr>
              <p:spPr>
                <a:xfrm>
                  <a:off x="8275650" y="-87425"/>
                  <a:ext cx="22500" cy="5230400"/>
                </a:xfrm>
                <a:custGeom>
                  <a:rect b="b" l="l" r="r" t="t"/>
                  <a:pathLst>
                    <a:path extrusionOk="0" h="209216" w="900">
                      <a:moveTo>
                        <a:pt x="0" y="0"/>
                      </a:moveTo>
                      <a:lnTo>
                        <a:pt x="900" y="0"/>
                      </a:lnTo>
                      <a:lnTo>
                        <a:pt x="900"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6"/>
                <p:cNvSpPr/>
                <p:nvPr/>
              </p:nvSpPr>
              <p:spPr>
                <a:xfrm>
                  <a:off x="8041300" y="-87425"/>
                  <a:ext cx="23025" cy="5230400"/>
                </a:xfrm>
                <a:custGeom>
                  <a:rect b="b" l="l" r="r" t="t"/>
                  <a:pathLst>
                    <a:path extrusionOk="0" h="209216" w="921">
                      <a:moveTo>
                        <a:pt x="0" y="0"/>
                      </a:moveTo>
                      <a:lnTo>
                        <a:pt x="921" y="0"/>
                      </a:lnTo>
                      <a:lnTo>
                        <a:pt x="921"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6"/>
                <p:cNvSpPr/>
                <p:nvPr/>
              </p:nvSpPr>
              <p:spPr>
                <a:xfrm>
                  <a:off x="4993250" y="-87425"/>
                  <a:ext cx="23025" cy="5230400"/>
                </a:xfrm>
                <a:custGeom>
                  <a:rect b="b" l="l" r="r" t="t"/>
                  <a:pathLst>
                    <a:path extrusionOk="0" h="209216" w="921">
                      <a:moveTo>
                        <a:pt x="0" y="0"/>
                      </a:moveTo>
                      <a:lnTo>
                        <a:pt x="921" y="0"/>
                      </a:lnTo>
                      <a:lnTo>
                        <a:pt x="921"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406" name="Google Shape;406;p6"/>
          <p:cNvSpPr txBox="1"/>
          <p:nvPr>
            <p:ph type="title"/>
          </p:nvPr>
        </p:nvSpPr>
        <p:spPr>
          <a:xfrm>
            <a:off x="720000" y="445025"/>
            <a:ext cx="7704000" cy="5727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3000"/>
              <a:buNone/>
              <a:defRPr sz="3600">
                <a:solidFill>
                  <a:schemeClr val="lt2"/>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07" name="Shape 407"/>
        <p:cNvGrpSpPr/>
        <p:nvPr/>
      </p:nvGrpSpPr>
      <p:grpSpPr>
        <a:xfrm>
          <a:off x="0" y="0"/>
          <a:ext cx="0" cy="0"/>
          <a:chOff x="0" y="0"/>
          <a:chExt cx="0" cy="0"/>
        </a:xfrm>
      </p:grpSpPr>
      <p:grpSp>
        <p:nvGrpSpPr>
          <p:cNvPr id="408" name="Google Shape;408;p7"/>
          <p:cNvGrpSpPr/>
          <p:nvPr/>
        </p:nvGrpSpPr>
        <p:grpSpPr>
          <a:xfrm>
            <a:off x="-818400" y="336425"/>
            <a:ext cx="1408200" cy="1418400"/>
            <a:chOff x="120225" y="808300"/>
            <a:chExt cx="1408200" cy="1418400"/>
          </a:xfrm>
        </p:grpSpPr>
        <p:sp>
          <p:nvSpPr>
            <p:cNvPr id="409" name="Google Shape;409;p7"/>
            <p:cNvSpPr/>
            <p:nvPr/>
          </p:nvSpPr>
          <p:spPr>
            <a:xfrm>
              <a:off x="120225" y="1285400"/>
              <a:ext cx="1408200" cy="4692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7"/>
            <p:cNvSpPr/>
            <p:nvPr/>
          </p:nvSpPr>
          <p:spPr>
            <a:xfrm>
              <a:off x="589050" y="808300"/>
              <a:ext cx="470100" cy="1418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1" name="Google Shape;411;p7"/>
          <p:cNvGrpSpPr/>
          <p:nvPr/>
        </p:nvGrpSpPr>
        <p:grpSpPr>
          <a:xfrm>
            <a:off x="8079925" y="120400"/>
            <a:ext cx="701700" cy="705900"/>
            <a:chOff x="6684000" y="3862500"/>
            <a:chExt cx="701700" cy="705900"/>
          </a:xfrm>
        </p:grpSpPr>
        <p:sp>
          <p:nvSpPr>
            <p:cNvPr id="412" name="Google Shape;412;p7"/>
            <p:cNvSpPr/>
            <p:nvPr/>
          </p:nvSpPr>
          <p:spPr>
            <a:xfrm>
              <a:off x="6684000" y="4098575"/>
              <a:ext cx="701700" cy="233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7"/>
            <p:cNvSpPr/>
            <p:nvPr/>
          </p:nvSpPr>
          <p:spPr>
            <a:xfrm>
              <a:off x="6918600" y="3862500"/>
              <a:ext cx="234600" cy="70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4" name="Google Shape;414;p7"/>
          <p:cNvGrpSpPr/>
          <p:nvPr/>
        </p:nvGrpSpPr>
        <p:grpSpPr>
          <a:xfrm>
            <a:off x="8563725" y="3856100"/>
            <a:ext cx="1408200" cy="1418400"/>
            <a:chOff x="120225" y="808300"/>
            <a:chExt cx="1408200" cy="1418400"/>
          </a:xfrm>
        </p:grpSpPr>
        <p:sp>
          <p:nvSpPr>
            <p:cNvPr id="415" name="Google Shape;415;p7"/>
            <p:cNvSpPr/>
            <p:nvPr/>
          </p:nvSpPr>
          <p:spPr>
            <a:xfrm>
              <a:off x="120225" y="1285400"/>
              <a:ext cx="1408200" cy="4692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7"/>
            <p:cNvSpPr/>
            <p:nvPr/>
          </p:nvSpPr>
          <p:spPr>
            <a:xfrm>
              <a:off x="589050" y="808300"/>
              <a:ext cx="470100" cy="1418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7" name="Google Shape;417;p7"/>
          <p:cNvGrpSpPr/>
          <p:nvPr/>
        </p:nvGrpSpPr>
        <p:grpSpPr>
          <a:xfrm>
            <a:off x="-92602" y="-87425"/>
            <a:ext cx="9236363" cy="5230400"/>
            <a:chOff x="-92602" y="-87425"/>
            <a:chExt cx="9236363" cy="5230400"/>
          </a:xfrm>
        </p:grpSpPr>
        <p:grpSp>
          <p:nvGrpSpPr>
            <p:cNvPr id="418" name="Google Shape;418;p7"/>
            <p:cNvGrpSpPr/>
            <p:nvPr/>
          </p:nvGrpSpPr>
          <p:grpSpPr>
            <a:xfrm>
              <a:off x="-92602" y="102654"/>
              <a:ext cx="9236363" cy="4942725"/>
              <a:chOff x="3913600" y="56400"/>
              <a:chExt cx="5230400" cy="4942725"/>
            </a:xfrm>
          </p:grpSpPr>
          <p:sp>
            <p:nvSpPr>
              <p:cNvPr id="419" name="Google Shape;419;p7"/>
              <p:cNvSpPr/>
              <p:nvPr/>
            </p:nvSpPr>
            <p:spPr>
              <a:xfrm>
                <a:off x="3913600" y="3805925"/>
                <a:ext cx="5230400" cy="23575"/>
              </a:xfrm>
              <a:custGeom>
                <a:rect b="b" l="l" r="r" t="t"/>
                <a:pathLst>
                  <a:path extrusionOk="0" h="943" w="209216">
                    <a:moveTo>
                      <a:pt x="0" y="0"/>
                    </a:moveTo>
                    <a:lnTo>
                      <a:pt x="209215" y="0"/>
                    </a:lnTo>
                    <a:lnTo>
                      <a:pt x="209215" y="942"/>
                    </a:lnTo>
                    <a:lnTo>
                      <a:pt x="0" y="942"/>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7"/>
              <p:cNvSpPr/>
              <p:nvPr/>
            </p:nvSpPr>
            <p:spPr>
              <a:xfrm>
                <a:off x="3913600" y="3571050"/>
                <a:ext cx="5230400" cy="23575"/>
              </a:xfrm>
              <a:custGeom>
                <a:rect b="b" l="l" r="r" t="t"/>
                <a:pathLst>
                  <a:path extrusionOk="0" h="943" w="209216">
                    <a:moveTo>
                      <a:pt x="0" y="1"/>
                    </a:moveTo>
                    <a:lnTo>
                      <a:pt x="209215" y="1"/>
                    </a:lnTo>
                    <a:lnTo>
                      <a:pt x="209215" y="942"/>
                    </a:lnTo>
                    <a:lnTo>
                      <a:pt x="0" y="942"/>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7"/>
              <p:cNvSpPr/>
              <p:nvPr/>
            </p:nvSpPr>
            <p:spPr>
              <a:xfrm>
                <a:off x="3913600" y="3336700"/>
                <a:ext cx="5230400" cy="23575"/>
              </a:xfrm>
              <a:custGeom>
                <a:rect b="b" l="l" r="r" t="t"/>
                <a:pathLst>
                  <a:path extrusionOk="0" h="943" w="209216">
                    <a:moveTo>
                      <a:pt x="0" y="1"/>
                    </a:moveTo>
                    <a:lnTo>
                      <a:pt x="209215" y="1"/>
                    </a:lnTo>
                    <a:lnTo>
                      <a:pt x="209215" y="943"/>
                    </a:lnTo>
                    <a:lnTo>
                      <a:pt x="0" y="943"/>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7"/>
              <p:cNvSpPr/>
              <p:nvPr/>
            </p:nvSpPr>
            <p:spPr>
              <a:xfrm>
                <a:off x="3913600" y="3101850"/>
                <a:ext cx="5230400" cy="23550"/>
              </a:xfrm>
              <a:custGeom>
                <a:rect b="b" l="l" r="r" t="t"/>
                <a:pathLst>
                  <a:path extrusionOk="0" h="942" w="209216">
                    <a:moveTo>
                      <a:pt x="0" y="0"/>
                    </a:moveTo>
                    <a:lnTo>
                      <a:pt x="209215" y="0"/>
                    </a:lnTo>
                    <a:lnTo>
                      <a:pt x="209215" y="942"/>
                    </a:lnTo>
                    <a:lnTo>
                      <a:pt x="0" y="942"/>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7"/>
              <p:cNvSpPr/>
              <p:nvPr/>
            </p:nvSpPr>
            <p:spPr>
              <a:xfrm>
                <a:off x="3913600" y="2867500"/>
                <a:ext cx="5230400" cy="23575"/>
              </a:xfrm>
              <a:custGeom>
                <a:rect b="b" l="l" r="r" t="t"/>
                <a:pathLst>
                  <a:path extrusionOk="0" h="943" w="209216">
                    <a:moveTo>
                      <a:pt x="0" y="1"/>
                    </a:moveTo>
                    <a:lnTo>
                      <a:pt x="209215" y="1"/>
                    </a:lnTo>
                    <a:lnTo>
                      <a:pt x="209215" y="942"/>
                    </a:lnTo>
                    <a:lnTo>
                      <a:pt x="0" y="942"/>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7"/>
              <p:cNvSpPr/>
              <p:nvPr/>
            </p:nvSpPr>
            <p:spPr>
              <a:xfrm>
                <a:off x="3913600" y="2633150"/>
                <a:ext cx="5230400" cy="23575"/>
              </a:xfrm>
              <a:custGeom>
                <a:rect b="b" l="l" r="r" t="t"/>
                <a:pathLst>
                  <a:path extrusionOk="0" h="943" w="209216">
                    <a:moveTo>
                      <a:pt x="0" y="1"/>
                    </a:moveTo>
                    <a:lnTo>
                      <a:pt x="209215" y="1"/>
                    </a:lnTo>
                    <a:lnTo>
                      <a:pt x="209215" y="942"/>
                    </a:lnTo>
                    <a:lnTo>
                      <a:pt x="0" y="942"/>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7"/>
              <p:cNvSpPr/>
              <p:nvPr/>
            </p:nvSpPr>
            <p:spPr>
              <a:xfrm>
                <a:off x="3913600" y="2398800"/>
                <a:ext cx="5230400" cy="23575"/>
              </a:xfrm>
              <a:custGeom>
                <a:rect b="b" l="l" r="r" t="t"/>
                <a:pathLst>
                  <a:path extrusionOk="0" h="943" w="209216">
                    <a:moveTo>
                      <a:pt x="0" y="1"/>
                    </a:moveTo>
                    <a:lnTo>
                      <a:pt x="209215" y="1"/>
                    </a:lnTo>
                    <a:lnTo>
                      <a:pt x="209215" y="943"/>
                    </a:lnTo>
                    <a:lnTo>
                      <a:pt x="0" y="943"/>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7"/>
              <p:cNvSpPr/>
              <p:nvPr/>
            </p:nvSpPr>
            <p:spPr>
              <a:xfrm>
                <a:off x="3913600" y="2163950"/>
                <a:ext cx="5230400" cy="23550"/>
              </a:xfrm>
              <a:custGeom>
                <a:rect b="b" l="l" r="r" t="t"/>
                <a:pathLst>
                  <a:path extrusionOk="0" h="942" w="209216">
                    <a:moveTo>
                      <a:pt x="0" y="0"/>
                    </a:moveTo>
                    <a:lnTo>
                      <a:pt x="209215" y="0"/>
                    </a:lnTo>
                    <a:lnTo>
                      <a:pt x="209215" y="942"/>
                    </a:lnTo>
                    <a:lnTo>
                      <a:pt x="0" y="942"/>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7"/>
              <p:cNvSpPr/>
              <p:nvPr/>
            </p:nvSpPr>
            <p:spPr>
              <a:xfrm>
                <a:off x="3913600" y="1929600"/>
                <a:ext cx="5230400" cy="23575"/>
              </a:xfrm>
              <a:custGeom>
                <a:rect b="b" l="l" r="r" t="t"/>
                <a:pathLst>
                  <a:path extrusionOk="0" h="943" w="209216">
                    <a:moveTo>
                      <a:pt x="0" y="0"/>
                    </a:moveTo>
                    <a:lnTo>
                      <a:pt x="209215" y="0"/>
                    </a:lnTo>
                    <a:lnTo>
                      <a:pt x="209215" y="942"/>
                    </a:lnTo>
                    <a:lnTo>
                      <a:pt x="0" y="942"/>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7"/>
              <p:cNvSpPr/>
              <p:nvPr/>
            </p:nvSpPr>
            <p:spPr>
              <a:xfrm>
                <a:off x="3913600" y="1695250"/>
                <a:ext cx="5230400" cy="23575"/>
              </a:xfrm>
              <a:custGeom>
                <a:rect b="b" l="l" r="r" t="t"/>
                <a:pathLst>
                  <a:path extrusionOk="0" h="943" w="209216">
                    <a:moveTo>
                      <a:pt x="0" y="1"/>
                    </a:moveTo>
                    <a:lnTo>
                      <a:pt x="209215" y="1"/>
                    </a:lnTo>
                    <a:lnTo>
                      <a:pt x="209215" y="942"/>
                    </a:lnTo>
                    <a:lnTo>
                      <a:pt x="0" y="942"/>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7"/>
              <p:cNvSpPr/>
              <p:nvPr/>
            </p:nvSpPr>
            <p:spPr>
              <a:xfrm>
                <a:off x="3913600" y="1460375"/>
                <a:ext cx="5230400" cy="23575"/>
              </a:xfrm>
              <a:custGeom>
                <a:rect b="b" l="l" r="r" t="t"/>
                <a:pathLst>
                  <a:path extrusionOk="0" h="943" w="209216">
                    <a:moveTo>
                      <a:pt x="0" y="1"/>
                    </a:moveTo>
                    <a:lnTo>
                      <a:pt x="209215" y="1"/>
                    </a:lnTo>
                    <a:lnTo>
                      <a:pt x="209215" y="943"/>
                    </a:lnTo>
                    <a:lnTo>
                      <a:pt x="0" y="943"/>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7"/>
              <p:cNvSpPr/>
              <p:nvPr/>
            </p:nvSpPr>
            <p:spPr>
              <a:xfrm>
                <a:off x="3913600" y="1226050"/>
                <a:ext cx="5230400" cy="23550"/>
              </a:xfrm>
              <a:custGeom>
                <a:rect b="b" l="l" r="r" t="t"/>
                <a:pathLst>
                  <a:path extrusionOk="0" h="942" w="209216">
                    <a:moveTo>
                      <a:pt x="0" y="0"/>
                    </a:moveTo>
                    <a:lnTo>
                      <a:pt x="209215" y="0"/>
                    </a:lnTo>
                    <a:lnTo>
                      <a:pt x="209215" y="942"/>
                    </a:lnTo>
                    <a:lnTo>
                      <a:pt x="0" y="942"/>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7"/>
              <p:cNvSpPr/>
              <p:nvPr/>
            </p:nvSpPr>
            <p:spPr>
              <a:xfrm>
                <a:off x="3913600" y="4976075"/>
                <a:ext cx="5230400" cy="23050"/>
              </a:xfrm>
              <a:custGeom>
                <a:rect b="b" l="l" r="r" t="t"/>
                <a:pathLst>
                  <a:path extrusionOk="0" h="922" w="209216">
                    <a:moveTo>
                      <a:pt x="0" y="1"/>
                    </a:moveTo>
                    <a:lnTo>
                      <a:pt x="209215" y="1"/>
                    </a:lnTo>
                    <a:lnTo>
                      <a:pt x="209215" y="921"/>
                    </a:lnTo>
                    <a:lnTo>
                      <a:pt x="0" y="92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7"/>
              <p:cNvSpPr/>
              <p:nvPr/>
            </p:nvSpPr>
            <p:spPr>
              <a:xfrm>
                <a:off x="3913600" y="4741725"/>
                <a:ext cx="5230400" cy="23050"/>
              </a:xfrm>
              <a:custGeom>
                <a:rect b="b" l="l" r="r" t="t"/>
                <a:pathLst>
                  <a:path extrusionOk="0" h="922" w="209216">
                    <a:moveTo>
                      <a:pt x="0" y="1"/>
                    </a:moveTo>
                    <a:lnTo>
                      <a:pt x="209215" y="1"/>
                    </a:lnTo>
                    <a:lnTo>
                      <a:pt x="209215" y="921"/>
                    </a:lnTo>
                    <a:lnTo>
                      <a:pt x="0" y="92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7"/>
              <p:cNvSpPr/>
              <p:nvPr/>
            </p:nvSpPr>
            <p:spPr>
              <a:xfrm>
                <a:off x="3913600" y="4507900"/>
                <a:ext cx="5230400" cy="23050"/>
              </a:xfrm>
              <a:custGeom>
                <a:rect b="b" l="l" r="r" t="t"/>
                <a:pathLst>
                  <a:path extrusionOk="0" h="922" w="209216">
                    <a:moveTo>
                      <a:pt x="0" y="1"/>
                    </a:moveTo>
                    <a:lnTo>
                      <a:pt x="209215" y="1"/>
                    </a:lnTo>
                    <a:lnTo>
                      <a:pt x="209215" y="922"/>
                    </a:lnTo>
                    <a:lnTo>
                      <a:pt x="0" y="922"/>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7"/>
              <p:cNvSpPr/>
              <p:nvPr/>
            </p:nvSpPr>
            <p:spPr>
              <a:xfrm>
                <a:off x="3913600" y="4274625"/>
                <a:ext cx="5230400" cy="22500"/>
              </a:xfrm>
              <a:custGeom>
                <a:rect b="b" l="l" r="r" t="t"/>
                <a:pathLst>
                  <a:path extrusionOk="0" h="900" w="209216">
                    <a:moveTo>
                      <a:pt x="0" y="0"/>
                    </a:moveTo>
                    <a:lnTo>
                      <a:pt x="209215" y="0"/>
                    </a:lnTo>
                    <a:lnTo>
                      <a:pt x="209215" y="900"/>
                    </a:lnTo>
                    <a:lnTo>
                      <a:pt x="0" y="90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7"/>
              <p:cNvSpPr/>
              <p:nvPr/>
            </p:nvSpPr>
            <p:spPr>
              <a:xfrm>
                <a:off x="3913600" y="4040275"/>
                <a:ext cx="5230400" cy="23025"/>
              </a:xfrm>
              <a:custGeom>
                <a:rect b="b" l="l" r="r" t="t"/>
                <a:pathLst>
                  <a:path extrusionOk="0" h="921" w="209216">
                    <a:moveTo>
                      <a:pt x="0" y="0"/>
                    </a:moveTo>
                    <a:lnTo>
                      <a:pt x="209215" y="0"/>
                    </a:lnTo>
                    <a:lnTo>
                      <a:pt x="209215" y="921"/>
                    </a:lnTo>
                    <a:lnTo>
                      <a:pt x="0" y="92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7"/>
              <p:cNvSpPr/>
              <p:nvPr/>
            </p:nvSpPr>
            <p:spPr>
              <a:xfrm>
                <a:off x="3913600" y="992225"/>
                <a:ext cx="5230400" cy="23025"/>
              </a:xfrm>
              <a:custGeom>
                <a:rect b="b" l="l" r="r" t="t"/>
                <a:pathLst>
                  <a:path extrusionOk="0" h="921" w="209216">
                    <a:moveTo>
                      <a:pt x="0" y="0"/>
                    </a:moveTo>
                    <a:lnTo>
                      <a:pt x="209215" y="0"/>
                    </a:lnTo>
                    <a:lnTo>
                      <a:pt x="209215" y="921"/>
                    </a:lnTo>
                    <a:lnTo>
                      <a:pt x="0" y="92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7"/>
              <p:cNvSpPr/>
              <p:nvPr/>
            </p:nvSpPr>
            <p:spPr>
              <a:xfrm>
                <a:off x="3913600" y="757875"/>
                <a:ext cx="5230400" cy="23050"/>
              </a:xfrm>
              <a:custGeom>
                <a:rect b="b" l="l" r="r" t="t"/>
                <a:pathLst>
                  <a:path extrusionOk="0" h="922" w="209216">
                    <a:moveTo>
                      <a:pt x="0" y="1"/>
                    </a:moveTo>
                    <a:lnTo>
                      <a:pt x="209215" y="1"/>
                    </a:lnTo>
                    <a:lnTo>
                      <a:pt x="209215" y="921"/>
                    </a:lnTo>
                    <a:lnTo>
                      <a:pt x="0" y="92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7"/>
              <p:cNvSpPr/>
              <p:nvPr/>
            </p:nvSpPr>
            <p:spPr>
              <a:xfrm>
                <a:off x="3913600" y="524050"/>
                <a:ext cx="5230400" cy="23050"/>
              </a:xfrm>
              <a:custGeom>
                <a:rect b="b" l="l" r="r" t="t"/>
                <a:pathLst>
                  <a:path extrusionOk="0" h="922" w="209216">
                    <a:moveTo>
                      <a:pt x="0" y="1"/>
                    </a:moveTo>
                    <a:lnTo>
                      <a:pt x="209215" y="1"/>
                    </a:lnTo>
                    <a:lnTo>
                      <a:pt x="209215" y="921"/>
                    </a:lnTo>
                    <a:lnTo>
                      <a:pt x="0" y="92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7"/>
              <p:cNvSpPr/>
              <p:nvPr/>
            </p:nvSpPr>
            <p:spPr>
              <a:xfrm>
                <a:off x="3913600" y="290225"/>
                <a:ext cx="5230400" cy="23050"/>
              </a:xfrm>
              <a:custGeom>
                <a:rect b="b" l="l" r="r" t="t"/>
                <a:pathLst>
                  <a:path extrusionOk="0" h="922" w="209216">
                    <a:moveTo>
                      <a:pt x="0" y="1"/>
                    </a:moveTo>
                    <a:lnTo>
                      <a:pt x="209215" y="1"/>
                    </a:lnTo>
                    <a:lnTo>
                      <a:pt x="209215" y="921"/>
                    </a:lnTo>
                    <a:lnTo>
                      <a:pt x="0" y="92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7"/>
              <p:cNvSpPr/>
              <p:nvPr/>
            </p:nvSpPr>
            <p:spPr>
              <a:xfrm>
                <a:off x="3913600" y="56400"/>
                <a:ext cx="5230400" cy="23050"/>
              </a:xfrm>
              <a:custGeom>
                <a:rect b="b" l="l" r="r" t="t"/>
                <a:pathLst>
                  <a:path extrusionOk="0" h="922" w="209216">
                    <a:moveTo>
                      <a:pt x="0" y="1"/>
                    </a:moveTo>
                    <a:lnTo>
                      <a:pt x="209215" y="1"/>
                    </a:lnTo>
                    <a:lnTo>
                      <a:pt x="209215" y="922"/>
                    </a:lnTo>
                    <a:lnTo>
                      <a:pt x="0" y="922"/>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1" name="Google Shape;441;p7"/>
            <p:cNvGrpSpPr/>
            <p:nvPr/>
          </p:nvGrpSpPr>
          <p:grpSpPr>
            <a:xfrm>
              <a:off x="108223" y="-87425"/>
              <a:ext cx="8931123" cy="5230400"/>
              <a:chOff x="32023" y="-87425"/>
              <a:chExt cx="8931123" cy="5230400"/>
            </a:xfrm>
          </p:grpSpPr>
          <p:grpSp>
            <p:nvGrpSpPr>
              <p:cNvPr id="442" name="Google Shape;442;p7"/>
              <p:cNvGrpSpPr/>
              <p:nvPr/>
            </p:nvGrpSpPr>
            <p:grpSpPr>
              <a:xfrm>
                <a:off x="4020421" y="-87425"/>
                <a:ext cx="4942725" cy="5230400"/>
                <a:chOff x="4057425" y="-87425"/>
                <a:chExt cx="4942725" cy="5230400"/>
              </a:xfrm>
            </p:grpSpPr>
            <p:sp>
              <p:nvSpPr>
                <p:cNvPr id="443" name="Google Shape;443;p7"/>
                <p:cNvSpPr/>
                <p:nvPr/>
              </p:nvSpPr>
              <p:spPr>
                <a:xfrm>
                  <a:off x="7806950" y="-87425"/>
                  <a:ext cx="23575" cy="5230400"/>
                </a:xfrm>
                <a:custGeom>
                  <a:rect b="b" l="l" r="r" t="t"/>
                  <a:pathLst>
                    <a:path extrusionOk="0" h="209216" w="943">
                      <a:moveTo>
                        <a:pt x="0" y="0"/>
                      </a:moveTo>
                      <a:lnTo>
                        <a:pt x="942" y="0"/>
                      </a:lnTo>
                      <a:lnTo>
                        <a:pt x="942"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7"/>
                <p:cNvSpPr/>
                <p:nvPr/>
              </p:nvSpPr>
              <p:spPr>
                <a:xfrm>
                  <a:off x="7572075" y="-87425"/>
                  <a:ext cx="23575" cy="5230400"/>
                </a:xfrm>
                <a:custGeom>
                  <a:rect b="b" l="l" r="r" t="t"/>
                  <a:pathLst>
                    <a:path extrusionOk="0" h="209216" w="943">
                      <a:moveTo>
                        <a:pt x="1" y="0"/>
                      </a:moveTo>
                      <a:lnTo>
                        <a:pt x="942" y="0"/>
                      </a:lnTo>
                      <a:lnTo>
                        <a:pt x="942"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7"/>
                <p:cNvSpPr/>
                <p:nvPr/>
              </p:nvSpPr>
              <p:spPr>
                <a:xfrm>
                  <a:off x="7337725" y="-87425"/>
                  <a:ext cx="23575" cy="5230400"/>
                </a:xfrm>
                <a:custGeom>
                  <a:rect b="b" l="l" r="r" t="t"/>
                  <a:pathLst>
                    <a:path extrusionOk="0" h="209216" w="943">
                      <a:moveTo>
                        <a:pt x="1" y="0"/>
                      </a:moveTo>
                      <a:lnTo>
                        <a:pt x="943" y="0"/>
                      </a:lnTo>
                      <a:lnTo>
                        <a:pt x="943"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7"/>
                <p:cNvSpPr/>
                <p:nvPr/>
              </p:nvSpPr>
              <p:spPr>
                <a:xfrm>
                  <a:off x="7102875" y="-87425"/>
                  <a:ext cx="23550" cy="5230400"/>
                </a:xfrm>
                <a:custGeom>
                  <a:rect b="b" l="l" r="r" t="t"/>
                  <a:pathLst>
                    <a:path extrusionOk="0" h="209216" w="942">
                      <a:moveTo>
                        <a:pt x="0" y="0"/>
                      </a:moveTo>
                      <a:lnTo>
                        <a:pt x="942" y="0"/>
                      </a:lnTo>
                      <a:lnTo>
                        <a:pt x="942"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7"/>
                <p:cNvSpPr/>
                <p:nvPr/>
              </p:nvSpPr>
              <p:spPr>
                <a:xfrm>
                  <a:off x="6868525" y="-87425"/>
                  <a:ext cx="23575" cy="5230400"/>
                </a:xfrm>
                <a:custGeom>
                  <a:rect b="b" l="l" r="r" t="t"/>
                  <a:pathLst>
                    <a:path extrusionOk="0" h="209216" w="943">
                      <a:moveTo>
                        <a:pt x="1" y="0"/>
                      </a:moveTo>
                      <a:lnTo>
                        <a:pt x="942" y="0"/>
                      </a:lnTo>
                      <a:lnTo>
                        <a:pt x="942"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7"/>
                <p:cNvSpPr/>
                <p:nvPr/>
              </p:nvSpPr>
              <p:spPr>
                <a:xfrm>
                  <a:off x="6634175" y="-87425"/>
                  <a:ext cx="23575" cy="5230400"/>
                </a:xfrm>
                <a:custGeom>
                  <a:rect b="b" l="l" r="r" t="t"/>
                  <a:pathLst>
                    <a:path extrusionOk="0" h="209216" w="943">
                      <a:moveTo>
                        <a:pt x="1" y="0"/>
                      </a:moveTo>
                      <a:lnTo>
                        <a:pt x="942" y="0"/>
                      </a:lnTo>
                      <a:lnTo>
                        <a:pt x="942"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7"/>
                <p:cNvSpPr/>
                <p:nvPr/>
              </p:nvSpPr>
              <p:spPr>
                <a:xfrm>
                  <a:off x="6399825" y="-87425"/>
                  <a:ext cx="23575" cy="5230400"/>
                </a:xfrm>
                <a:custGeom>
                  <a:rect b="b" l="l" r="r" t="t"/>
                  <a:pathLst>
                    <a:path extrusionOk="0" h="209216" w="943">
                      <a:moveTo>
                        <a:pt x="1" y="0"/>
                      </a:moveTo>
                      <a:lnTo>
                        <a:pt x="943" y="0"/>
                      </a:lnTo>
                      <a:lnTo>
                        <a:pt x="943"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7"/>
                <p:cNvSpPr/>
                <p:nvPr/>
              </p:nvSpPr>
              <p:spPr>
                <a:xfrm>
                  <a:off x="6164975" y="-87425"/>
                  <a:ext cx="23550" cy="5230400"/>
                </a:xfrm>
                <a:custGeom>
                  <a:rect b="b" l="l" r="r" t="t"/>
                  <a:pathLst>
                    <a:path extrusionOk="0" h="209216" w="942">
                      <a:moveTo>
                        <a:pt x="0" y="0"/>
                      </a:moveTo>
                      <a:lnTo>
                        <a:pt x="942" y="0"/>
                      </a:lnTo>
                      <a:lnTo>
                        <a:pt x="942"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7"/>
                <p:cNvSpPr/>
                <p:nvPr/>
              </p:nvSpPr>
              <p:spPr>
                <a:xfrm>
                  <a:off x="5930625" y="-87425"/>
                  <a:ext cx="23575" cy="5230400"/>
                </a:xfrm>
                <a:custGeom>
                  <a:rect b="b" l="l" r="r" t="t"/>
                  <a:pathLst>
                    <a:path extrusionOk="0" h="209216" w="943">
                      <a:moveTo>
                        <a:pt x="0" y="0"/>
                      </a:moveTo>
                      <a:lnTo>
                        <a:pt x="942" y="0"/>
                      </a:lnTo>
                      <a:lnTo>
                        <a:pt x="942"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7"/>
                <p:cNvSpPr/>
                <p:nvPr/>
              </p:nvSpPr>
              <p:spPr>
                <a:xfrm>
                  <a:off x="5696275" y="-87425"/>
                  <a:ext cx="23575" cy="5230400"/>
                </a:xfrm>
                <a:custGeom>
                  <a:rect b="b" l="l" r="r" t="t"/>
                  <a:pathLst>
                    <a:path extrusionOk="0" h="209216" w="943">
                      <a:moveTo>
                        <a:pt x="1" y="0"/>
                      </a:moveTo>
                      <a:lnTo>
                        <a:pt x="942" y="0"/>
                      </a:lnTo>
                      <a:lnTo>
                        <a:pt x="942"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7"/>
                <p:cNvSpPr/>
                <p:nvPr/>
              </p:nvSpPr>
              <p:spPr>
                <a:xfrm>
                  <a:off x="5461400" y="-87425"/>
                  <a:ext cx="23575" cy="5230400"/>
                </a:xfrm>
                <a:custGeom>
                  <a:rect b="b" l="l" r="r" t="t"/>
                  <a:pathLst>
                    <a:path extrusionOk="0" h="209216" w="943">
                      <a:moveTo>
                        <a:pt x="1" y="0"/>
                      </a:moveTo>
                      <a:lnTo>
                        <a:pt x="943" y="0"/>
                      </a:lnTo>
                      <a:lnTo>
                        <a:pt x="943"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7"/>
                <p:cNvSpPr/>
                <p:nvPr/>
              </p:nvSpPr>
              <p:spPr>
                <a:xfrm>
                  <a:off x="5227075" y="-87425"/>
                  <a:ext cx="23550" cy="5230400"/>
                </a:xfrm>
                <a:custGeom>
                  <a:rect b="b" l="l" r="r" t="t"/>
                  <a:pathLst>
                    <a:path extrusionOk="0" h="209216" w="942">
                      <a:moveTo>
                        <a:pt x="0" y="0"/>
                      </a:moveTo>
                      <a:lnTo>
                        <a:pt x="942" y="0"/>
                      </a:lnTo>
                      <a:lnTo>
                        <a:pt x="942"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7"/>
                <p:cNvSpPr/>
                <p:nvPr/>
              </p:nvSpPr>
              <p:spPr>
                <a:xfrm>
                  <a:off x="8977100" y="-87425"/>
                  <a:ext cx="23050" cy="5230400"/>
                </a:xfrm>
                <a:custGeom>
                  <a:rect b="b" l="l" r="r" t="t"/>
                  <a:pathLst>
                    <a:path extrusionOk="0" h="209216" w="922">
                      <a:moveTo>
                        <a:pt x="1" y="0"/>
                      </a:moveTo>
                      <a:lnTo>
                        <a:pt x="921" y="0"/>
                      </a:lnTo>
                      <a:lnTo>
                        <a:pt x="921"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7"/>
                <p:cNvSpPr/>
                <p:nvPr/>
              </p:nvSpPr>
              <p:spPr>
                <a:xfrm>
                  <a:off x="8742750" y="-87425"/>
                  <a:ext cx="23050" cy="5230400"/>
                </a:xfrm>
                <a:custGeom>
                  <a:rect b="b" l="l" r="r" t="t"/>
                  <a:pathLst>
                    <a:path extrusionOk="0" h="209216" w="922">
                      <a:moveTo>
                        <a:pt x="1" y="0"/>
                      </a:moveTo>
                      <a:lnTo>
                        <a:pt x="921" y="0"/>
                      </a:lnTo>
                      <a:lnTo>
                        <a:pt x="921"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7"/>
                <p:cNvSpPr/>
                <p:nvPr/>
              </p:nvSpPr>
              <p:spPr>
                <a:xfrm>
                  <a:off x="8508925" y="-87425"/>
                  <a:ext cx="23050" cy="5230400"/>
                </a:xfrm>
                <a:custGeom>
                  <a:rect b="b" l="l" r="r" t="t"/>
                  <a:pathLst>
                    <a:path extrusionOk="0" h="209216" w="922">
                      <a:moveTo>
                        <a:pt x="1" y="0"/>
                      </a:moveTo>
                      <a:lnTo>
                        <a:pt x="922" y="0"/>
                      </a:lnTo>
                      <a:lnTo>
                        <a:pt x="922"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7"/>
                <p:cNvSpPr/>
                <p:nvPr/>
              </p:nvSpPr>
              <p:spPr>
                <a:xfrm>
                  <a:off x="8275650" y="-87425"/>
                  <a:ext cx="22500" cy="5230400"/>
                </a:xfrm>
                <a:custGeom>
                  <a:rect b="b" l="l" r="r" t="t"/>
                  <a:pathLst>
                    <a:path extrusionOk="0" h="209216" w="900">
                      <a:moveTo>
                        <a:pt x="0" y="0"/>
                      </a:moveTo>
                      <a:lnTo>
                        <a:pt x="900" y="0"/>
                      </a:lnTo>
                      <a:lnTo>
                        <a:pt x="900"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7"/>
                <p:cNvSpPr/>
                <p:nvPr/>
              </p:nvSpPr>
              <p:spPr>
                <a:xfrm>
                  <a:off x="8041300" y="-87425"/>
                  <a:ext cx="23025" cy="5230400"/>
                </a:xfrm>
                <a:custGeom>
                  <a:rect b="b" l="l" r="r" t="t"/>
                  <a:pathLst>
                    <a:path extrusionOk="0" h="209216" w="921">
                      <a:moveTo>
                        <a:pt x="0" y="0"/>
                      </a:moveTo>
                      <a:lnTo>
                        <a:pt x="921" y="0"/>
                      </a:lnTo>
                      <a:lnTo>
                        <a:pt x="921"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7"/>
                <p:cNvSpPr/>
                <p:nvPr/>
              </p:nvSpPr>
              <p:spPr>
                <a:xfrm>
                  <a:off x="4993250" y="-87425"/>
                  <a:ext cx="23025" cy="5230400"/>
                </a:xfrm>
                <a:custGeom>
                  <a:rect b="b" l="l" r="r" t="t"/>
                  <a:pathLst>
                    <a:path extrusionOk="0" h="209216" w="921">
                      <a:moveTo>
                        <a:pt x="0" y="0"/>
                      </a:moveTo>
                      <a:lnTo>
                        <a:pt x="921" y="0"/>
                      </a:lnTo>
                      <a:lnTo>
                        <a:pt x="921"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7"/>
                <p:cNvSpPr/>
                <p:nvPr/>
              </p:nvSpPr>
              <p:spPr>
                <a:xfrm>
                  <a:off x="4758900" y="-87425"/>
                  <a:ext cx="23050" cy="5230400"/>
                </a:xfrm>
                <a:custGeom>
                  <a:rect b="b" l="l" r="r" t="t"/>
                  <a:pathLst>
                    <a:path extrusionOk="0" h="209216" w="922">
                      <a:moveTo>
                        <a:pt x="1" y="0"/>
                      </a:moveTo>
                      <a:lnTo>
                        <a:pt x="921" y="0"/>
                      </a:lnTo>
                      <a:lnTo>
                        <a:pt x="921"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7"/>
                <p:cNvSpPr/>
                <p:nvPr/>
              </p:nvSpPr>
              <p:spPr>
                <a:xfrm>
                  <a:off x="4525075" y="-87425"/>
                  <a:ext cx="23050" cy="5230400"/>
                </a:xfrm>
                <a:custGeom>
                  <a:rect b="b" l="l" r="r" t="t"/>
                  <a:pathLst>
                    <a:path extrusionOk="0" h="209216" w="922">
                      <a:moveTo>
                        <a:pt x="1" y="0"/>
                      </a:moveTo>
                      <a:lnTo>
                        <a:pt x="921" y="0"/>
                      </a:lnTo>
                      <a:lnTo>
                        <a:pt x="921"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7"/>
                <p:cNvSpPr/>
                <p:nvPr/>
              </p:nvSpPr>
              <p:spPr>
                <a:xfrm>
                  <a:off x="4291250" y="-87425"/>
                  <a:ext cx="23050" cy="5230400"/>
                </a:xfrm>
                <a:custGeom>
                  <a:rect b="b" l="l" r="r" t="t"/>
                  <a:pathLst>
                    <a:path extrusionOk="0" h="209216" w="922">
                      <a:moveTo>
                        <a:pt x="1" y="0"/>
                      </a:moveTo>
                      <a:lnTo>
                        <a:pt x="921" y="0"/>
                      </a:lnTo>
                      <a:lnTo>
                        <a:pt x="921"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7"/>
                <p:cNvSpPr/>
                <p:nvPr/>
              </p:nvSpPr>
              <p:spPr>
                <a:xfrm>
                  <a:off x="4057425" y="-87425"/>
                  <a:ext cx="23050" cy="5230400"/>
                </a:xfrm>
                <a:custGeom>
                  <a:rect b="b" l="l" r="r" t="t"/>
                  <a:pathLst>
                    <a:path extrusionOk="0" h="209216" w="922">
                      <a:moveTo>
                        <a:pt x="1" y="0"/>
                      </a:moveTo>
                      <a:lnTo>
                        <a:pt x="922" y="0"/>
                      </a:lnTo>
                      <a:lnTo>
                        <a:pt x="922"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5" name="Google Shape;465;p7"/>
              <p:cNvGrpSpPr/>
              <p:nvPr/>
            </p:nvGrpSpPr>
            <p:grpSpPr>
              <a:xfrm>
                <a:off x="32023" y="-87425"/>
                <a:ext cx="3772550" cy="5230400"/>
                <a:chOff x="4993250" y="-87425"/>
                <a:chExt cx="3772550" cy="5230400"/>
              </a:xfrm>
            </p:grpSpPr>
            <p:sp>
              <p:nvSpPr>
                <p:cNvPr id="466" name="Google Shape;466;p7"/>
                <p:cNvSpPr/>
                <p:nvPr/>
              </p:nvSpPr>
              <p:spPr>
                <a:xfrm>
                  <a:off x="7806950" y="-87425"/>
                  <a:ext cx="23575" cy="5230400"/>
                </a:xfrm>
                <a:custGeom>
                  <a:rect b="b" l="l" r="r" t="t"/>
                  <a:pathLst>
                    <a:path extrusionOk="0" h="209216" w="943">
                      <a:moveTo>
                        <a:pt x="0" y="0"/>
                      </a:moveTo>
                      <a:lnTo>
                        <a:pt x="942" y="0"/>
                      </a:lnTo>
                      <a:lnTo>
                        <a:pt x="942"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7"/>
                <p:cNvSpPr/>
                <p:nvPr/>
              </p:nvSpPr>
              <p:spPr>
                <a:xfrm>
                  <a:off x="7572075" y="-87425"/>
                  <a:ext cx="23575" cy="5230400"/>
                </a:xfrm>
                <a:custGeom>
                  <a:rect b="b" l="l" r="r" t="t"/>
                  <a:pathLst>
                    <a:path extrusionOk="0" h="209216" w="943">
                      <a:moveTo>
                        <a:pt x="1" y="0"/>
                      </a:moveTo>
                      <a:lnTo>
                        <a:pt x="942" y="0"/>
                      </a:lnTo>
                      <a:lnTo>
                        <a:pt x="942"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7"/>
                <p:cNvSpPr/>
                <p:nvPr/>
              </p:nvSpPr>
              <p:spPr>
                <a:xfrm>
                  <a:off x="7337725" y="-87425"/>
                  <a:ext cx="23575" cy="5230400"/>
                </a:xfrm>
                <a:custGeom>
                  <a:rect b="b" l="l" r="r" t="t"/>
                  <a:pathLst>
                    <a:path extrusionOk="0" h="209216" w="943">
                      <a:moveTo>
                        <a:pt x="1" y="0"/>
                      </a:moveTo>
                      <a:lnTo>
                        <a:pt x="943" y="0"/>
                      </a:lnTo>
                      <a:lnTo>
                        <a:pt x="943"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7"/>
                <p:cNvSpPr/>
                <p:nvPr/>
              </p:nvSpPr>
              <p:spPr>
                <a:xfrm>
                  <a:off x="7102875" y="-87425"/>
                  <a:ext cx="23550" cy="5230400"/>
                </a:xfrm>
                <a:custGeom>
                  <a:rect b="b" l="l" r="r" t="t"/>
                  <a:pathLst>
                    <a:path extrusionOk="0" h="209216" w="942">
                      <a:moveTo>
                        <a:pt x="0" y="0"/>
                      </a:moveTo>
                      <a:lnTo>
                        <a:pt x="942" y="0"/>
                      </a:lnTo>
                      <a:lnTo>
                        <a:pt x="942"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7"/>
                <p:cNvSpPr/>
                <p:nvPr/>
              </p:nvSpPr>
              <p:spPr>
                <a:xfrm>
                  <a:off x="6868525" y="-87425"/>
                  <a:ext cx="23575" cy="5230400"/>
                </a:xfrm>
                <a:custGeom>
                  <a:rect b="b" l="l" r="r" t="t"/>
                  <a:pathLst>
                    <a:path extrusionOk="0" h="209216" w="943">
                      <a:moveTo>
                        <a:pt x="1" y="0"/>
                      </a:moveTo>
                      <a:lnTo>
                        <a:pt x="942" y="0"/>
                      </a:lnTo>
                      <a:lnTo>
                        <a:pt x="942"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7"/>
                <p:cNvSpPr/>
                <p:nvPr/>
              </p:nvSpPr>
              <p:spPr>
                <a:xfrm>
                  <a:off x="6634175" y="-87425"/>
                  <a:ext cx="23575" cy="5230400"/>
                </a:xfrm>
                <a:custGeom>
                  <a:rect b="b" l="l" r="r" t="t"/>
                  <a:pathLst>
                    <a:path extrusionOk="0" h="209216" w="943">
                      <a:moveTo>
                        <a:pt x="1" y="0"/>
                      </a:moveTo>
                      <a:lnTo>
                        <a:pt x="942" y="0"/>
                      </a:lnTo>
                      <a:lnTo>
                        <a:pt x="942"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7"/>
                <p:cNvSpPr/>
                <p:nvPr/>
              </p:nvSpPr>
              <p:spPr>
                <a:xfrm>
                  <a:off x="6399825" y="-87425"/>
                  <a:ext cx="23575" cy="5230400"/>
                </a:xfrm>
                <a:custGeom>
                  <a:rect b="b" l="l" r="r" t="t"/>
                  <a:pathLst>
                    <a:path extrusionOk="0" h="209216" w="943">
                      <a:moveTo>
                        <a:pt x="1" y="0"/>
                      </a:moveTo>
                      <a:lnTo>
                        <a:pt x="943" y="0"/>
                      </a:lnTo>
                      <a:lnTo>
                        <a:pt x="943"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7"/>
                <p:cNvSpPr/>
                <p:nvPr/>
              </p:nvSpPr>
              <p:spPr>
                <a:xfrm>
                  <a:off x="6164975" y="-87425"/>
                  <a:ext cx="23550" cy="5230400"/>
                </a:xfrm>
                <a:custGeom>
                  <a:rect b="b" l="l" r="r" t="t"/>
                  <a:pathLst>
                    <a:path extrusionOk="0" h="209216" w="942">
                      <a:moveTo>
                        <a:pt x="0" y="0"/>
                      </a:moveTo>
                      <a:lnTo>
                        <a:pt x="942" y="0"/>
                      </a:lnTo>
                      <a:lnTo>
                        <a:pt x="942"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7"/>
                <p:cNvSpPr/>
                <p:nvPr/>
              </p:nvSpPr>
              <p:spPr>
                <a:xfrm>
                  <a:off x="5930625" y="-87425"/>
                  <a:ext cx="23575" cy="5230400"/>
                </a:xfrm>
                <a:custGeom>
                  <a:rect b="b" l="l" r="r" t="t"/>
                  <a:pathLst>
                    <a:path extrusionOk="0" h="209216" w="943">
                      <a:moveTo>
                        <a:pt x="0" y="0"/>
                      </a:moveTo>
                      <a:lnTo>
                        <a:pt x="942" y="0"/>
                      </a:lnTo>
                      <a:lnTo>
                        <a:pt x="942"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7"/>
                <p:cNvSpPr/>
                <p:nvPr/>
              </p:nvSpPr>
              <p:spPr>
                <a:xfrm>
                  <a:off x="5696275" y="-87425"/>
                  <a:ext cx="23575" cy="5230400"/>
                </a:xfrm>
                <a:custGeom>
                  <a:rect b="b" l="l" r="r" t="t"/>
                  <a:pathLst>
                    <a:path extrusionOk="0" h="209216" w="943">
                      <a:moveTo>
                        <a:pt x="1" y="0"/>
                      </a:moveTo>
                      <a:lnTo>
                        <a:pt x="942" y="0"/>
                      </a:lnTo>
                      <a:lnTo>
                        <a:pt x="942"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7"/>
                <p:cNvSpPr/>
                <p:nvPr/>
              </p:nvSpPr>
              <p:spPr>
                <a:xfrm>
                  <a:off x="5461400" y="-87425"/>
                  <a:ext cx="23575" cy="5230400"/>
                </a:xfrm>
                <a:custGeom>
                  <a:rect b="b" l="l" r="r" t="t"/>
                  <a:pathLst>
                    <a:path extrusionOk="0" h="209216" w="943">
                      <a:moveTo>
                        <a:pt x="1" y="0"/>
                      </a:moveTo>
                      <a:lnTo>
                        <a:pt x="943" y="0"/>
                      </a:lnTo>
                      <a:lnTo>
                        <a:pt x="943"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7"/>
                <p:cNvSpPr/>
                <p:nvPr/>
              </p:nvSpPr>
              <p:spPr>
                <a:xfrm>
                  <a:off x="5227075" y="-87425"/>
                  <a:ext cx="23550" cy="5230400"/>
                </a:xfrm>
                <a:custGeom>
                  <a:rect b="b" l="l" r="r" t="t"/>
                  <a:pathLst>
                    <a:path extrusionOk="0" h="209216" w="942">
                      <a:moveTo>
                        <a:pt x="0" y="0"/>
                      </a:moveTo>
                      <a:lnTo>
                        <a:pt x="942" y="0"/>
                      </a:lnTo>
                      <a:lnTo>
                        <a:pt x="942"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7"/>
                <p:cNvSpPr/>
                <p:nvPr/>
              </p:nvSpPr>
              <p:spPr>
                <a:xfrm>
                  <a:off x="8742750" y="-87425"/>
                  <a:ext cx="23050" cy="5230400"/>
                </a:xfrm>
                <a:custGeom>
                  <a:rect b="b" l="l" r="r" t="t"/>
                  <a:pathLst>
                    <a:path extrusionOk="0" h="209216" w="922">
                      <a:moveTo>
                        <a:pt x="1" y="0"/>
                      </a:moveTo>
                      <a:lnTo>
                        <a:pt x="921" y="0"/>
                      </a:lnTo>
                      <a:lnTo>
                        <a:pt x="921"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7"/>
                <p:cNvSpPr/>
                <p:nvPr/>
              </p:nvSpPr>
              <p:spPr>
                <a:xfrm>
                  <a:off x="8508925" y="-87425"/>
                  <a:ext cx="23050" cy="5230400"/>
                </a:xfrm>
                <a:custGeom>
                  <a:rect b="b" l="l" r="r" t="t"/>
                  <a:pathLst>
                    <a:path extrusionOk="0" h="209216" w="922">
                      <a:moveTo>
                        <a:pt x="1" y="0"/>
                      </a:moveTo>
                      <a:lnTo>
                        <a:pt x="922" y="0"/>
                      </a:lnTo>
                      <a:lnTo>
                        <a:pt x="922"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7"/>
                <p:cNvSpPr/>
                <p:nvPr/>
              </p:nvSpPr>
              <p:spPr>
                <a:xfrm>
                  <a:off x="8275650" y="-87425"/>
                  <a:ext cx="22500" cy="5230400"/>
                </a:xfrm>
                <a:custGeom>
                  <a:rect b="b" l="l" r="r" t="t"/>
                  <a:pathLst>
                    <a:path extrusionOk="0" h="209216" w="900">
                      <a:moveTo>
                        <a:pt x="0" y="0"/>
                      </a:moveTo>
                      <a:lnTo>
                        <a:pt x="900" y="0"/>
                      </a:lnTo>
                      <a:lnTo>
                        <a:pt x="900"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7"/>
                <p:cNvSpPr/>
                <p:nvPr/>
              </p:nvSpPr>
              <p:spPr>
                <a:xfrm>
                  <a:off x="8041300" y="-87425"/>
                  <a:ext cx="23025" cy="5230400"/>
                </a:xfrm>
                <a:custGeom>
                  <a:rect b="b" l="l" r="r" t="t"/>
                  <a:pathLst>
                    <a:path extrusionOk="0" h="209216" w="921">
                      <a:moveTo>
                        <a:pt x="0" y="0"/>
                      </a:moveTo>
                      <a:lnTo>
                        <a:pt x="921" y="0"/>
                      </a:lnTo>
                      <a:lnTo>
                        <a:pt x="921"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7"/>
                <p:cNvSpPr/>
                <p:nvPr/>
              </p:nvSpPr>
              <p:spPr>
                <a:xfrm>
                  <a:off x="4993250" y="-87425"/>
                  <a:ext cx="23025" cy="5230400"/>
                </a:xfrm>
                <a:custGeom>
                  <a:rect b="b" l="l" r="r" t="t"/>
                  <a:pathLst>
                    <a:path extrusionOk="0" h="209216" w="921">
                      <a:moveTo>
                        <a:pt x="0" y="0"/>
                      </a:moveTo>
                      <a:lnTo>
                        <a:pt x="921" y="0"/>
                      </a:lnTo>
                      <a:lnTo>
                        <a:pt x="921"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483" name="Google Shape;483;p7"/>
          <p:cNvSpPr txBox="1"/>
          <p:nvPr>
            <p:ph type="title"/>
          </p:nvPr>
        </p:nvSpPr>
        <p:spPr>
          <a:xfrm>
            <a:off x="713225" y="611688"/>
            <a:ext cx="3848700" cy="1179000"/>
          </a:xfrm>
          <a:prstGeom prst="rect">
            <a:avLst/>
          </a:prstGeom>
          <a:ln>
            <a:noFill/>
          </a:ln>
        </p:spPr>
        <p:txBody>
          <a:bodyPr anchorCtr="0" anchor="ctr" bIns="91425" lIns="91425" spcFirstLastPara="1" rIns="91425" wrap="square" tIns="91425">
            <a:noAutofit/>
          </a:bodyPr>
          <a:lstStyle>
            <a:lvl1pPr lvl="0" rtl="0">
              <a:spcBef>
                <a:spcPts val="0"/>
              </a:spcBef>
              <a:spcAft>
                <a:spcPts val="0"/>
              </a:spcAft>
              <a:buSzPts val="3000"/>
              <a:buNone/>
              <a:defRPr sz="3600">
                <a:solidFill>
                  <a:schemeClr val="lt2"/>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484" name="Google Shape;484;p7"/>
          <p:cNvSpPr txBox="1"/>
          <p:nvPr>
            <p:ph idx="1" type="body"/>
          </p:nvPr>
        </p:nvSpPr>
        <p:spPr>
          <a:xfrm>
            <a:off x="723250" y="1750675"/>
            <a:ext cx="3848700" cy="2763000"/>
          </a:xfrm>
          <a:prstGeom prst="rect">
            <a:avLst/>
          </a:prstGeom>
        </p:spPr>
        <p:txBody>
          <a:bodyPr anchorCtr="0" anchor="t" bIns="91425" lIns="91425" spcFirstLastPara="1" rIns="91425" wrap="square" tIns="91425">
            <a:noAutofit/>
          </a:bodyPr>
          <a:lstStyle>
            <a:lvl1pPr indent="-317500" lvl="0" marL="457200" rtl="0">
              <a:lnSpc>
                <a:spcPct val="115000"/>
              </a:lnSpc>
              <a:spcBef>
                <a:spcPts val="0"/>
              </a:spcBef>
              <a:spcAft>
                <a:spcPts val="0"/>
              </a:spcAft>
              <a:buClr>
                <a:schemeClr val="accent1"/>
              </a:buClr>
              <a:buSzPts val="1400"/>
              <a:buChar char="●"/>
              <a:defRPr>
                <a:solidFill>
                  <a:srgbClr val="434343"/>
                </a:solidFill>
              </a:defRPr>
            </a:lvl1pPr>
            <a:lvl2pPr indent="-317500" lvl="1" marL="914400" rtl="0">
              <a:lnSpc>
                <a:spcPct val="115000"/>
              </a:lnSpc>
              <a:spcBef>
                <a:spcPts val="0"/>
              </a:spcBef>
              <a:spcAft>
                <a:spcPts val="0"/>
              </a:spcAft>
              <a:buClr>
                <a:srgbClr val="434343"/>
              </a:buClr>
              <a:buSzPts val="1400"/>
              <a:buChar char="○"/>
              <a:defRPr>
                <a:solidFill>
                  <a:srgbClr val="434343"/>
                </a:solidFill>
              </a:defRPr>
            </a:lvl2pPr>
            <a:lvl3pPr indent="-317500" lvl="2" marL="1371600" rtl="0">
              <a:lnSpc>
                <a:spcPct val="115000"/>
              </a:lnSpc>
              <a:spcBef>
                <a:spcPts val="0"/>
              </a:spcBef>
              <a:spcAft>
                <a:spcPts val="0"/>
              </a:spcAft>
              <a:buClr>
                <a:srgbClr val="434343"/>
              </a:buClr>
              <a:buSzPts val="1400"/>
              <a:buChar char="■"/>
              <a:defRPr>
                <a:solidFill>
                  <a:srgbClr val="434343"/>
                </a:solidFill>
              </a:defRPr>
            </a:lvl3pPr>
            <a:lvl4pPr indent="-317500" lvl="3" marL="1828800" rtl="0">
              <a:lnSpc>
                <a:spcPct val="115000"/>
              </a:lnSpc>
              <a:spcBef>
                <a:spcPts val="0"/>
              </a:spcBef>
              <a:spcAft>
                <a:spcPts val="0"/>
              </a:spcAft>
              <a:buClr>
                <a:srgbClr val="434343"/>
              </a:buClr>
              <a:buSzPts val="1400"/>
              <a:buChar char="●"/>
              <a:defRPr>
                <a:solidFill>
                  <a:srgbClr val="434343"/>
                </a:solidFill>
              </a:defRPr>
            </a:lvl4pPr>
            <a:lvl5pPr indent="-317500" lvl="4" marL="2286000" rtl="0">
              <a:lnSpc>
                <a:spcPct val="115000"/>
              </a:lnSpc>
              <a:spcBef>
                <a:spcPts val="0"/>
              </a:spcBef>
              <a:spcAft>
                <a:spcPts val="0"/>
              </a:spcAft>
              <a:buClr>
                <a:srgbClr val="434343"/>
              </a:buClr>
              <a:buSzPts val="1400"/>
              <a:buChar char="○"/>
              <a:defRPr>
                <a:solidFill>
                  <a:srgbClr val="434343"/>
                </a:solidFill>
              </a:defRPr>
            </a:lvl5pPr>
            <a:lvl6pPr indent="-317500" lvl="5" marL="2743200" rtl="0">
              <a:lnSpc>
                <a:spcPct val="115000"/>
              </a:lnSpc>
              <a:spcBef>
                <a:spcPts val="0"/>
              </a:spcBef>
              <a:spcAft>
                <a:spcPts val="0"/>
              </a:spcAft>
              <a:buClr>
                <a:srgbClr val="434343"/>
              </a:buClr>
              <a:buSzPts val="1400"/>
              <a:buChar char="■"/>
              <a:defRPr>
                <a:solidFill>
                  <a:srgbClr val="434343"/>
                </a:solidFill>
              </a:defRPr>
            </a:lvl6pPr>
            <a:lvl7pPr indent="-317500" lvl="6" marL="3200400" rtl="0">
              <a:lnSpc>
                <a:spcPct val="115000"/>
              </a:lnSpc>
              <a:spcBef>
                <a:spcPts val="0"/>
              </a:spcBef>
              <a:spcAft>
                <a:spcPts val="0"/>
              </a:spcAft>
              <a:buClr>
                <a:srgbClr val="434343"/>
              </a:buClr>
              <a:buSzPts val="1400"/>
              <a:buChar char="●"/>
              <a:defRPr>
                <a:solidFill>
                  <a:srgbClr val="434343"/>
                </a:solidFill>
              </a:defRPr>
            </a:lvl7pPr>
            <a:lvl8pPr indent="-317500" lvl="7" marL="3657600" rtl="0">
              <a:lnSpc>
                <a:spcPct val="115000"/>
              </a:lnSpc>
              <a:spcBef>
                <a:spcPts val="0"/>
              </a:spcBef>
              <a:spcAft>
                <a:spcPts val="0"/>
              </a:spcAft>
              <a:buClr>
                <a:srgbClr val="434343"/>
              </a:buClr>
              <a:buSzPts val="1400"/>
              <a:buChar char="○"/>
              <a:defRPr>
                <a:solidFill>
                  <a:srgbClr val="434343"/>
                </a:solidFill>
              </a:defRPr>
            </a:lvl8pPr>
            <a:lvl9pPr indent="-317500" lvl="8" marL="4114800" rtl="0">
              <a:lnSpc>
                <a:spcPct val="115000"/>
              </a:lnSpc>
              <a:spcBef>
                <a:spcPts val="0"/>
              </a:spcBef>
              <a:spcAft>
                <a:spcPts val="0"/>
              </a:spcAft>
              <a:buClr>
                <a:srgbClr val="434343"/>
              </a:buClr>
              <a:buSzPts val="1400"/>
              <a:buChar char="■"/>
              <a:defRPr>
                <a:solidFill>
                  <a:srgbClr val="434343"/>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85" name="Shape 485"/>
        <p:cNvGrpSpPr/>
        <p:nvPr/>
      </p:nvGrpSpPr>
      <p:grpSpPr>
        <a:xfrm>
          <a:off x="0" y="0"/>
          <a:ext cx="0" cy="0"/>
          <a:chOff x="0" y="0"/>
          <a:chExt cx="0" cy="0"/>
        </a:xfrm>
      </p:grpSpPr>
      <p:grpSp>
        <p:nvGrpSpPr>
          <p:cNvPr id="486" name="Google Shape;486;p8"/>
          <p:cNvGrpSpPr/>
          <p:nvPr/>
        </p:nvGrpSpPr>
        <p:grpSpPr>
          <a:xfrm>
            <a:off x="-350850" y="815725"/>
            <a:ext cx="701700" cy="705900"/>
            <a:chOff x="6684000" y="3862500"/>
            <a:chExt cx="701700" cy="705900"/>
          </a:xfrm>
        </p:grpSpPr>
        <p:sp>
          <p:nvSpPr>
            <p:cNvPr id="487" name="Google Shape;487;p8"/>
            <p:cNvSpPr/>
            <p:nvPr/>
          </p:nvSpPr>
          <p:spPr>
            <a:xfrm>
              <a:off x="6684000" y="4098575"/>
              <a:ext cx="701700" cy="233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8"/>
            <p:cNvSpPr/>
            <p:nvPr/>
          </p:nvSpPr>
          <p:spPr>
            <a:xfrm>
              <a:off x="6918600" y="3862500"/>
              <a:ext cx="234600" cy="70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9" name="Google Shape;489;p8"/>
          <p:cNvGrpSpPr/>
          <p:nvPr/>
        </p:nvGrpSpPr>
        <p:grpSpPr>
          <a:xfrm>
            <a:off x="8793150" y="815725"/>
            <a:ext cx="701700" cy="705900"/>
            <a:chOff x="6684000" y="3862500"/>
            <a:chExt cx="701700" cy="705900"/>
          </a:xfrm>
        </p:grpSpPr>
        <p:sp>
          <p:nvSpPr>
            <p:cNvPr id="490" name="Google Shape;490;p8"/>
            <p:cNvSpPr/>
            <p:nvPr/>
          </p:nvSpPr>
          <p:spPr>
            <a:xfrm>
              <a:off x="6684000" y="4098575"/>
              <a:ext cx="701700" cy="233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8"/>
            <p:cNvSpPr/>
            <p:nvPr/>
          </p:nvSpPr>
          <p:spPr>
            <a:xfrm>
              <a:off x="6918600" y="3862500"/>
              <a:ext cx="234600" cy="70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2" name="Google Shape;492;p8"/>
          <p:cNvGrpSpPr/>
          <p:nvPr/>
        </p:nvGrpSpPr>
        <p:grpSpPr>
          <a:xfrm>
            <a:off x="-346625" y="3389750"/>
            <a:ext cx="701700" cy="705900"/>
            <a:chOff x="6684000" y="3862500"/>
            <a:chExt cx="701700" cy="705900"/>
          </a:xfrm>
        </p:grpSpPr>
        <p:sp>
          <p:nvSpPr>
            <p:cNvPr id="493" name="Google Shape;493;p8"/>
            <p:cNvSpPr/>
            <p:nvPr/>
          </p:nvSpPr>
          <p:spPr>
            <a:xfrm>
              <a:off x="6684000" y="4098575"/>
              <a:ext cx="701700" cy="233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8"/>
            <p:cNvSpPr/>
            <p:nvPr/>
          </p:nvSpPr>
          <p:spPr>
            <a:xfrm>
              <a:off x="6918600" y="3862500"/>
              <a:ext cx="234600" cy="70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5" name="Google Shape;495;p8"/>
          <p:cNvGrpSpPr/>
          <p:nvPr/>
        </p:nvGrpSpPr>
        <p:grpSpPr>
          <a:xfrm>
            <a:off x="-92602" y="-87425"/>
            <a:ext cx="9236363" cy="5230400"/>
            <a:chOff x="-92602" y="-87425"/>
            <a:chExt cx="9236363" cy="5230400"/>
          </a:xfrm>
        </p:grpSpPr>
        <p:grpSp>
          <p:nvGrpSpPr>
            <p:cNvPr id="496" name="Google Shape;496;p8"/>
            <p:cNvGrpSpPr/>
            <p:nvPr/>
          </p:nvGrpSpPr>
          <p:grpSpPr>
            <a:xfrm>
              <a:off x="-92602" y="102654"/>
              <a:ext cx="9236363" cy="4942725"/>
              <a:chOff x="3913600" y="56400"/>
              <a:chExt cx="5230400" cy="4942725"/>
            </a:xfrm>
          </p:grpSpPr>
          <p:sp>
            <p:nvSpPr>
              <p:cNvPr id="497" name="Google Shape;497;p8"/>
              <p:cNvSpPr/>
              <p:nvPr/>
            </p:nvSpPr>
            <p:spPr>
              <a:xfrm>
                <a:off x="3913600" y="3805925"/>
                <a:ext cx="5230400" cy="23575"/>
              </a:xfrm>
              <a:custGeom>
                <a:rect b="b" l="l" r="r" t="t"/>
                <a:pathLst>
                  <a:path extrusionOk="0" h="943" w="209216">
                    <a:moveTo>
                      <a:pt x="0" y="0"/>
                    </a:moveTo>
                    <a:lnTo>
                      <a:pt x="209215" y="0"/>
                    </a:lnTo>
                    <a:lnTo>
                      <a:pt x="209215" y="942"/>
                    </a:lnTo>
                    <a:lnTo>
                      <a:pt x="0" y="942"/>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8"/>
              <p:cNvSpPr/>
              <p:nvPr/>
            </p:nvSpPr>
            <p:spPr>
              <a:xfrm>
                <a:off x="3913600" y="3571050"/>
                <a:ext cx="5230400" cy="23575"/>
              </a:xfrm>
              <a:custGeom>
                <a:rect b="b" l="l" r="r" t="t"/>
                <a:pathLst>
                  <a:path extrusionOk="0" h="943" w="209216">
                    <a:moveTo>
                      <a:pt x="0" y="1"/>
                    </a:moveTo>
                    <a:lnTo>
                      <a:pt x="209215" y="1"/>
                    </a:lnTo>
                    <a:lnTo>
                      <a:pt x="209215" y="942"/>
                    </a:lnTo>
                    <a:lnTo>
                      <a:pt x="0" y="942"/>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8"/>
              <p:cNvSpPr/>
              <p:nvPr/>
            </p:nvSpPr>
            <p:spPr>
              <a:xfrm>
                <a:off x="3913600" y="3336700"/>
                <a:ext cx="5230400" cy="23575"/>
              </a:xfrm>
              <a:custGeom>
                <a:rect b="b" l="l" r="r" t="t"/>
                <a:pathLst>
                  <a:path extrusionOk="0" h="943" w="209216">
                    <a:moveTo>
                      <a:pt x="0" y="1"/>
                    </a:moveTo>
                    <a:lnTo>
                      <a:pt x="209215" y="1"/>
                    </a:lnTo>
                    <a:lnTo>
                      <a:pt x="209215" y="943"/>
                    </a:lnTo>
                    <a:lnTo>
                      <a:pt x="0" y="943"/>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8"/>
              <p:cNvSpPr/>
              <p:nvPr/>
            </p:nvSpPr>
            <p:spPr>
              <a:xfrm>
                <a:off x="3913600" y="3101850"/>
                <a:ext cx="5230400" cy="23550"/>
              </a:xfrm>
              <a:custGeom>
                <a:rect b="b" l="l" r="r" t="t"/>
                <a:pathLst>
                  <a:path extrusionOk="0" h="942" w="209216">
                    <a:moveTo>
                      <a:pt x="0" y="0"/>
                    </a:moveTo>
                    <a:lnTo>
                      <a:pt x="209215" y="0"/>
                    </a:lnTo>
                    <a:lnTo>
                      <a:pt x="209215" y="942"/>
                    </a:lnTo>
                    <a:lnTo>
                      <a:pt x="0" y="942"/>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8"/>
              <p:cNvSpPr/>
              <p:nvPr/>
            </p:nvSpPr>
            <p:spPr>
              <a:xfrm>
                <a:off x="3913600" y="2867500"/>
                <a:ext cx="5230400" cy="23575"/>
              </a:xfrm>
              <a:custGeom>
                <a:rect b="b" l="l" r="r" t="t"/>
                <a:pathLst>
                  <a:path extrusionOk="0" h="943" w="209216">
                    <a:moveTo>
                      <a:pt x="0" y="1"/>
                    </a:moveTo>
                    <a:lnTo>
                      <a:pt x="209215" y="1"/>
                    </a:lnTo>
                    <a:lnTo>
                      <a:pt x="209215" y="942"/>
                    </a:lnTo>
                    <a:lnTo>
                      <a:pt x="0" y="942"/>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8"/>
              <p:cNvSpPr/>
              <p:nvPr/>
            </p:nvSpPr>
            <p:spPr>
              <a:xfrm>
                <a:off x="3913600" y="2633150"/>
                <a:ext cx="5230400" cy="23575"/>
              </a:xfrm>
              <a:custGeom>
                <a:rect b="b" l="l" r="r" t="t"/>
                <a:pathLst>
                  <a:path extrusionOk="0" h="943" w="209216">
                    <a:moveTo>
                      <a:pt x="0" y="1"/>
                    </a:moveTo>
                    <a:lnTo>
                      <a:pt x="209215" y="1"/>
                    </a:lnTo>
                    <a:lnTo>
                      <a:pt x="209215" y="942"/>
                    </a:lnTo>
                    <a:lnTo>
                      <a:pt x="0" y="942"/>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8"/>
              <p:cNvSpPr/>
              <p:nvPr/>
            </p:nvSpPr>
            <p:spPr>
              <a:xfrm>
                <a:off x="3913600" y="2398800"/>
                <a:ext cx="5230400" cy="23575"/>
              </a:xfrm>
              <a:custGeom>
                <a:rect b="b" l="l" r="r" t="t"/>
                <a:pathLst>
                  <a:path extrusionOk="0" h="943" w="209216">
                    <a:moveTo>
                      <a:pt x="0" y="1"/>
                    </a:moveTo>
                    <a:lnTo>
                      <a:pt x="209215" y="1"/>
                    </a:lnTo>
                    <a:lnTo>
                      <a:pt x="209215" y="943"/>
                    </a:lnTo>
                    <a:lnTo>
                      <a:pt x="0" y="943"/>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8"/>
              <p:cNvSpPr/>
              <p:nvPr/>
            </p:nvSpPr>
            <p:spPr>
              <a:xfrm>
                <a:off x="3913600" y="2163950"/>
                <a:ext cx="5230400" cy="23550"/>
              </a:xfrm>
              <a:custGeom>
                <a:rect b="b" l="l" r="r" t="t"/>
                <a:pathLst>
                  <a:path extrusionOk="0" h="942" w="209216">
                    <a:moveTo>
                      <a:pt x="0" y="0"/>
                    </a:moveTo>
                    <a:lnTo>
                      <a:pt x="209215" y="0"/>
                    </a:lnTo>
                    <a:lnTo>
                      <a:pt x="209215" y="942"/>
                    </a:lnTo>
                    <a:lnTo>
                      <a:pt x="0" y="942"/>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8"/>
              <p:cNvSpPr/>
              <p:nvPr/>
            </p:nvSpPr>
            <p:spPr>
              <a:xfrm>
                <a:off x="3913600" y="1929600"/>
                <a:ext cx="5230400" cy="23575"/>
              </a:xfrm>
              <a:custGeom>
                <a:rect b="b" l="l" r="r" t="t"/>
                <a:pathLst>
                  <a:path extrusionOk="0" h="943" w="209216">
                    <a:moveTo>
                      <a:pt x="0" y="0"/>
                    </a:moveTo>
                    <a:lnTo>
                      <a:pt x="209215" y="0"/>
                    </a:lnTo>
                    <a:lnTo>
                      <a:pt x="209215" y="942"/>
                    </a:lnTo>
                    <a:lnTo>
                      <a:pt x="0" y="942"/>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8"/>
              <p:cNvSpPr/>
              <p:nvPr/>
            </p:nvSpPr>
            <p:spPr>
              <a:xfrm>
                <a:off x="3913600" y="1695250"/>
                <a:ext cx="5230400" cy="23575"/>
              </a:xfrm>
              <a:custGeom>
                <a:rect b="b" l="l" r="r" t="t"/>
                <a:pathLst>
                  <a:path extrusionOk="0" h="943" w="209216">
                    <a:moveTo>
                      <a:pt x="0" y="1"/>
                    </a:moveTo>
                    <a:lnTo>
                      <a:pt x="209215" y="1"/>
                    </a:lnTo>
                    <a:lnTo>
                      <a:pt x="209215" y="942"/>
                    </a:lnTo>
                    <a:lnTo>
                      <a:pt x="0" y="942"/>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8"/>
              <p:cNvSpPr/>
              <p:nvPr/>
            </p:nvSpPr>
            <p:spPr>
              <a:xfrm>
                <a:off x="3913600" y="1460375"/>
                <a:ext cx="5230400" cy="23575"/>
              </a:xfrm>
              <a:custGeom>
                <a:rect b="b" l="l" r="r" t="t"/>
                <a:pathLst>
                  <a:path extrusionOk="0" h="943" w="209216">
                    <a:moveTo>
                      <a:pt x="0" y="1"/>
                    </a:moveTo>
                    <a:lnTo>
                      <a:pt x="209215" y="1"/>
                    </a:lnTo>
                    <a:lnTo>
                      <a:pt x="209215" y="943"/>
                    </a:lnTo>
                    <a:lnTo>
                      <a:pt x="0" y="943"/>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8"/>
              <p:cNvSpPr/>
              <p:nvPr/>
            </p:nvSpPr>
            <p:spPr>
              <a:xfrm>
                <a:off x="3913600" y="1226050"/>
                <a:ext cx="5230400" cy="23550"/>
              </a:xfrm>
              <a:custGeom>
                <a:rect b="b" l="l" r="r" t="t"/>
                <a:pathLst>
                  <a:path extrusionOk="0" h="942" w="209216">
                    <a:moveTo>
                      <a:pt x="0" y="0"/>
                    </a:moveTo>
                    <a:lnTo>
                      <a:pt x="209215" y="0"/>
                    </a:lnTo>
                    <a:lnTo>
                      <a:pt x="209215" y="942"/>
                    </a:lnTo>
                    <a:lnTo>
                      <a:pt x="0" y="942"/>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8"/>
              <p:cNvSpPr/>
              <p:nvPr/>
            </p:nvSpPr>
            <p:spPr>
              <a:xfrm>
                <a:off x="3913600" y="4976075"/>
                <a:ext cx="5230400" cy="23050"/>
              </a:xfrm>
              <a:custGeom>
                <a:rect b="b" l="l" r="r" t="t"/>
                <a:pathLst>
                  <a:path extrusionOk="0" h="922" w="209216">
                    <a:moveTo>
                      <a:pt x="0" y="1"/>
                    </a:moveTo>
                    <a:lnTo>
                      <a:pt x="209215" y="1"/>
                    </a:lnTo>
                    <a:lnTo>
                      <a:pt x="209215" y="921"/>
                    </a:lnTo>
                    <a:lnTo>
                      <a:pt x="0" y="92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8"/>
              <p:cNvSpPr/>
              <p:nvPr/>
            </p:nvSpPr>
            <p:spPr>
              <a:xfrm>
                <a:off x="3913600" y="4741725"/>
                <a:ext cx="5230400" cy="23050"/>
              </a:xfrm>
              <a:custGeom>
                <a:rect b="b" l="l" r="r" t="t"/>
                <a:pathLst>
                  <a:path extrusionOk="0" h="922" w="209216">
                    <a:moveTo>
                      <a:pt x="0" y="1"/>
                    </a:moveTo>
                    <a:lnTo>
                      <a:pt x="209215" y="1"/>
                    </a:lnTo>
                    <a:lnTo>
                      <a:pt x="209215" y="921"/>
                    </a:lnTo>
                    <a:lnTo>
                      <a:pt x="0" y="92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8"/>
              <p:cNvSpPr/>
              <p:nvPr/>
            </p:nvSpPr>
            <p:spPr>
              <a:xfrm>
                <a:off x="3913600" y="4507900"/>
                <a:ext cx="5230400" cy="23050"/>
              </a:xfrm>
              <a:custGeom>
                <a:rect b="b" l="l" r="r" t="t"/>
                <a:pathLst>
                  <a:path extrusionOk="0" h="922" w="209216">
                    <a:moveTo>
                      <a:pt x="0" y="1"/>
                    </a:moveTo>
                    <a:lnTo>
                      <a:pt x="209215" y="1"/>
                    </a:lnTo>
                    <a:lnTo>
                      <a:pt x="209215" y="922"/>
                    </a:lnTo>
                    <a:lnTo>
                      <a:pt x="0" y="922"/>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8"/>
              <p:cNvSpPr/>
              <p:nvPr/>
            </p:nvSpPr>
            <p:spPr>
              <a:xfrm>
                <a:off x="3913600" y="4274625"/>
                <a:ext cx="5230400" cy="22500"/>
              </a:xfrm>
              <a:custGeom>
                <a:rect b="b" l="l" r="r" t="t"/>
                <a:pathLst>
                  <a:path extrusionOk="0" h="900" w="209216">
                    <a:moveTo>
                      <a:pt x="0" y="0"/>
                    </a:moveTo>
                    <a:lnTo>
                      <a:pt x="209215" y="0"/>
                    </a:lnTo>
                    <a:lnTo>
                      <a:pt x="209215" y="900"/>
                    </a:lnTo>
                    <a:lnTo>
                      <a:pt x="0" y="90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8"/>
              <p:cNvSpPr/>
              <p:nvPr/>
            </p:nvSpPr>
            <p:spPr>
              <a:xfrm>
                <a:off x="3913600" y="4040275"/>
                <a:ext cx="5230400" cy="23025"/>
              </a:xfrm>
              <a:custGeom>
                <a:rect b="b" l="l" r="r" t="t"/>
                <a:pathLst>
                  <a:path extrusionOk="0" h="921" w="209216">
                    <a:moveTo>
                      <a:pt x="0" y="0"/>
                    </a:moveTo>
                    <a:lnTo>
                      <a:pt x="209215" y="0"/>
                    </a:lnTo>
                    <a:lnTo>
                      <a:pt x="209215" y="921"/>
                    </a:lnTo>
                    <a:lnTo>
                      <a:pt x="0" y="92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8"/>
              <p:cNvSpPr/>
              <p:nvPr/>
            </p:nvSpPr>
            <p:spPr>
              <a:xfrm>
                <a:off x="3913600" y="992225"/>
                <a:ext cx="5230400" cy="23025"/>
              </a:xfrm>
              <a:custGeom>
                <a:rect b="b" l="l" r="r" t="t"/>
                <a:pathLst>
                  <a:path extrusionOk="0" h="921" w="209216">
                    <a:moveTo>
                      <a:pt x="0" y="0"/>
                    </a:moveTo>
                    <a:lnTo>
                      <a:pt x="209215" y="0"/>
                    </a:lnTo>
                    <a:lnTo>
                      <a:pt x="209215" y="921"/>
                    </a:lnTo>
                    <a:lnTo>
                      <a:pt x="0" y="92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8"/>
              <p:cNvSpPr/>
              <p:nvPr/>
            </p:nvSpPr>
            <p:spPr>
              <a:xfrm>
                <a:off x="3913600" y="757875"/>
                <a:ext cx="5230400" cy="23050"/>
              </a:xfrm>
              <a:custGeom>
                <a:rect b="b" l="l" r="r" t="t"/>
                <a:pathLst>
                  <a:path extrusionOk="0" h="922" w="209216">
                    <a:moveTo>
                      <a:pt x="0" y="1"/>
                    </a:moveTo>
                    <a:lnTo>
                      <a:pt x="209215" y="1"/>
                    </a:lnTo>
                    <a:lnTo>
                      <a:pt x="209215" y="921"/>
                    </a:lnTo>
                    <a:lnTo>
                      <a:pt x="0" y="92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8"/>
              <p:cNvSpPr/>
              <p:nvPr/>
            </p:nvSpPr>
            <p:spPr>
              <a:xfrm>
                <a:off x="3913600" y="524050"/>
                <a:ext cx="5230400" cy="23050"/>
              </a:xfrm>
              <a:custGeom>
                <a:rect b="b" l="l" r="r" t="t"/>
                <a:pathLst>
                  <a:path extrusionOk="0" h="922" w="209216">
                    <a:moveTo>
                      <a:pt x="0" y="1"/>
                    </a:moveTo>
                    <a:lnTo>
                      <a:pt x="209215" y="1"/>
                    </a:lnTo>
                    <a:lnTo>
                      <a:pt x="209215" y="921"/>
                    </a:lnTo>
                    <a:lnTo>
                      <a:pt x="0" y="92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8"/>
              <p:cNvSpPr/>
              <p:nvPr/>
            </p:nvSpPr>
            <p:spPr>
              <a:xfrm>
                <a:off x="3913600" y="290225"/>
                <a:ext cx="5230400" cy="23050"/>
              </a:xfrm>
              <a:custGeom>
                <a:rect b="b" l="l" r="r" t="t"/>
                <a:pathLst>
                  <a:path extrusionOk="0" h="922" w="209216">
                    <a:moveTo>
                      <a:pt x="0" y="1"/>
                    </a:moveTo>
                    <a:lnTo>
                      <a:pt x="209215" y="1"/>
                    </a:lnTo>
                    <a:lnTo>
                      <a:pt x="209215" y="921"/>
                    </a:lnTo>
                    <a:lnTo>
                      <a:pt x="0" y="92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8"/>
              <p:cNvSpPr/>
              <p:nvPr/>
            </p:nvSpPr>
            <p:spPr>
              <a:xfrm>
                <a:off x="3913600" y="56400"/>
                <a:ext cx="5230400" cy="23050"/>
              </a:xfrm>
              <a:custGeom>
                <a:rect b="b" l="l" r="r" t="t"/>
                <a:pathLst>
                  <a:path extrusionOk="0" h="922" w="209216">
                    <a:moveTo>
                      <a:pt x="0" y="1"/>
                    </a:moveTo>
                    <a:lnTo>
                      <a:pt x="209215" y="1"/>
                    </a:lnTo>
                    <a:lnTo>
                      <a:pt x="209215" y="922"/>
                    </a:lnTo>
                    <a:lnTo>
                      <a:pt x="0" y="922"/>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9" name="Google Shape;519;p8"/>
            <p:cNvGrpSpPr/>
            <p:nvPr/>
          </p:nvGrpSpPr>
          <p:grpSpPr>
            <a:xfrm>
              <a:off x="108223" y="-87425"/>
              <a:ext cx="8931123" cy="5230400"/>
              <a:chOff x="32023" y="-87425"/>
              <a:chExt cx="8931123" cy="5230400"/>
            </a:xfrm>
          </p:grpSpPr>
          <p:grpSp>
            <p:nvGrpSpPr>
              <p:cNvPr id="520" name="Google Shape;520;p8"/>
              <p:cNvGrpSpPr/>
              <p:nvPr/>
            </p:nvGrpSpPr>
            <p:grpSpPr>
              <a:xfrm>
                <a:off x="4020421" y="-87425"/>
                <a:ext cx="4942725" cy="5230400"/>
                <a:chOff x="4057425" y="-87425"/>
                <a:chExt cx="4942725" cy="5230400"/>
              </a:xfrm>
            </p:grpSpPr>
            <p:sp>
              <p:nvSpPr>
                <p:cNvPr id="521" name="Google Shape;521;p8"/>
                <p:cNvSpPr/>
                <p:nvPr/>
              </p:nvSpPr>
              <p:spPr>
                <a:xfrm>
                  <a:off x="7806950" y="-87425"/>
                  <a:ext cx="23575" cy="5230400"/>
                </a:xfrm>
                <a:custGeom>
                  <a:rect b="b" l="l" r="r" t="t"/>
                  <a:pathLst>
                    <a:path extrusionOk="0" h="209216" w="943">
                      <a:moveTo>
                        <a:pt x="0" y="0"/>
                      </a:moveTo>
                      <a:lnTo>
                        <a:pt x="942" y="0"/>
                      </a:lnTo>
                      <a:lnTo>
                        <a:pt x="942"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8"/>
                <p:cNvSpPr/>
                <p:nvPr/>
              </p:nvSpPr>
              <p:spPr>
                <a:xfrm>
                  <a:off x="7572075" y="-87425"/>
                  <a:ext cx="23575" cy="5230400"/>
                </a:xfrm>
                <a:custGeom>
                  <a:rect b="b" l="l" r="r" t="t"/>
                  <a:pathLst>
                    <a:path extrusionOk="0" h="209216" w="943">
                      <a:moveTo>
                        <a:pt x="1" y="0"/>
                      </a:moveTo>
                      <a:lnTo>
                        <a:pt x="942" y="0"/>
                      </a:lnTo>
                      <a:lnTo>
                        <a:pt x="942"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8"/>
                <p:cNvSpPr/>
                <p:nvPr/>
              </p:nvSpPr>
              <p:spPr>
                <a:xfrm>
                  <a:off x="7337725" y="-87425"/>
                  <a:ext cx="23575" cy="5230400"/>
                </a:xfrm>
                <a:custGeom>
                  <a:rect b="b" l="l" r="r" t="t"/>
                  <a:pathLst>
                    <a:path extrusionOk="0" h="209216" w="943">
                      <a:moveTo>
                        <a:pt x="1" y="0"/>
                      </a:moveTo>
                      <a:lnTo>
                        <a:pt x="943" y="0"/>
                      </a:lnTo>
                      <a:lnTo>
                        <a:pt x="943"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8"/>
                <p:cNvSpPr/>
                <p:nvPr/>
              </p:nvSpPr>
              <p:spPr>
                <a:xfrm>
                  <a:off x="7102875" y="-87425"/>
                  <a:ext cx="23550" cy="5230400"/>
                </a:xfrm>
                <a:custGeom>
                  <a:rect b="b" l="l" r="r" t="t"/>
                  <a:pathLst>
                    <a:path extrusionOk="0" h="209216" w="942">
                      <a:moveTo>
                        <a:pt x="0" y="0"/>
                      </a:moveTo>
                      <a:lnTo>
                        <a:pt x="942" y="0"/>
                      </a:lnTo>
                      <a:lnTo>
                        <a:pt x="942"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8"/>
                <p:cNvSpPr/>
                <p:nvPr/>
              </p:nvSpPr>
              <p:spPr>
                <a:xfrm>
                  <a:off x="6868525" y="-87425"/>
                  <a:ext cx="23575" cy="5230400"/>
                </a:xfrm>
                <a:custGeom>
                  <a:rect b="b" l="l" r="r" t="t"/>
                  <a:pathLst>
                    <a:path extrusionOk="0" h="209216" w="943">
                      <a:moveTo>
                        <a:pt x="1" y="0"/>
                      </a:moveTo>
                      <a:lnTo>
                        <a:pt x="942" y="0"/>
                      </a:lnTo>
                      <a:lnTo>
                        <a:pt x="942"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8"/>
                <p:cNvSpPr/>
                <p:nvPr/>
              </p:nvSpPr>
              <p:spPr>
                <a:xfrm>
                  <a:off x="6634175" y="-87425"/>
                  <a:ext cx="23575" cy="5230400"/>
                </a:xfrm>
                <a:custGeom>
                  <a:rect b="b" l="l" r="r" t="t"/>
                  <a:pathLst>
                    <a:path extrusionOk="0" h="209216" w="943">
                      <a:moveTo>
                        <a:pt x="1" y="0"/>
                      </a:moveTo>
                      <a:lnTo>
                        <a:pt x="942" y="0"/>
                      </a:lnTo>
                      <a:lnTo>
                        <a:pt x="942"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8"/>
                <p:cNvSpPr/>
                <p:nvPr/>
              </p:nvSpPr>
              <p:spPr>
                <a:xfrm>
                  <a:off x="6399825" y="-87425"/>
                  <a:ext cx="23575" cy="5230400"/>
                </a:xfrm>
                <a:custGeom>
                  <a:rect b="b" l="l" r="r" t="t"/>
                  <a:pathLst>
                    <a:path extrusionOk="0" h="209216" w="943">
                      <a:moveTo>
                        <a:pt x="1" y="0"/>
                      </a:moveTo>
                      <a:lnTo>
                        <a:pt x="943" y="0"/>
                      </a:lnTo>
                      <a:lnTo>
                        <a:pt x="943"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8"/>
                <p:cNvSpPr/>
                <p:nvPr/>
              </p:nvSpPr>
              <p:spPr>
                <a:xfrm>
                  <a:off x="6164975" y="-87425"/>
                  <a:ext cx="23550" cy="5230400"/>
                </a:xfrm>
                <a:custGeom>
                  <a:rect b="b" l="l" r="r" t="t"/>
                  <a:pathLst>
                    <a:path extrusionOk="0" h="209216" w="942">
                      <a:moveTo>
                        <a:pt x="0" y="0"/>
                      </a:moveTo>
                      <a:lnTo>
                        <a:pt x="942" y="0"/>
                      </a:lnTo>
                      <a:lnTo>
                        <a:pt x="942"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8"/>
                <p:cNvSpPr/>
                <p:nvPr/>
              </p:nvSpPr>
              <p:spPr>
                <a:xfrm>
                  <a:off x="5930625" y="-87425"/>
                  <a:ext cx="23575" cy="5230400"/>
                </a:xfrm>
                <a:custGeom>
                  <a:rect b="b" l="l" r="r" t="t"/>
                  <a:pathLst>
                    <a:path extrusionOk="0" h="209216" w="943">
                      <a:moveTo>
                        <a:pt x="0" y="0"/>
                      </a:moveTo>
                      <a:lnTo>
                        <a:pt x="942" y="0"/>
                      </a:lnTo>
                      <a:lnTo>
                        <a:pt x="942"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8"/>
                <p:cNvSpPr/>
                <p:nvPr/>
              </p:nvSpPr>
              <p:spPr>
                <a:xfrm>
                  <a:off x="5696275" y="-87425"/>
                  <a:ext cx="23575" cy="5230400"/>
                </a:xfrm>
                <a:custGeom>
                  <a:rect b="b" l="l" r="r" t="t"/>
                  <a:pathLst>
                    <a:path extrusionOk="0" h="209216" w="943">
                      <a:moveTo>
                        <a:pt x="1" y="0"/>
                      </a:moveTo>
                      <a:lnTo>
                        <a:pt x="942" y="0"/>
                      </a:lnTo>
                      <a:lnTo>
                        <a:pt x="942"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8"/>
                <p:cNvSpPr/>
                <p:nvPr/>
              </p:nvSpPr>
              <p:spPr>
                <a:xfrm>
                  <a:off x="5461400" y="-87425"/>
                  <a:ext cx="23575" cy="5230400"/>
                </a:xfrm>
                <a:custGeom>
                  <a:rect b="b" l="l" r="r" t="t"/>
                  <a:pathLst>
                    <a:path extrusionOk="0" h="209216" w="943">
                      <a:moveTo>
                        <a:pt x="1" y="0"/>
                      </a:moveTo>
                      <a:lnTo>
                        <a:pt x="943" y="0"/>
                      </a:lnTo>
                      <a:lnTo>
                        <a:pt x="943"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8"/>
                <p:cNvSpPr/>
                <p:nvPr/>
              </p:nvSpPr>
              <p:spPr>
                <a:xfrm>
                  <a:off x="5227075" y="-87425"/>
                  <a:ext cx="23550" cy="5230400"/>
                </a:xfrm>
                <a:custGeom>
                  <a:rect b="b" l="l" r="r" t="t"/>
                  <a:pathLst>
                    <a:path extrusionOk="0" h="209216" w="942">
                      <a:moveTo>
                        <a:pt x="0" y="0"/>
                      </a:moveTo>
                      <a:lnTo>
                        <a:pt x="942" y="0"/>
                      </a:lnTo>
                      <a:lnTo>
                        <a:pt x="942"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8"/>
                <p:cNvSpPr/>
                <p:nvPr/>
              </p:nvSpPr>
              <p:spPr>
                <a:xfrm>
                  <a:off x="8977100" y="-87425"/>
                  <a:ext cx="23050" cy="5230400"/>
                </a:xfrm>
                <a:custGeom>
                  <a:rect b="b" l="l" r="r" t="t"/>
                  <a:pathLst>
                    <a:path extrusionOk="0" h="209216" w="922">
                      <a:moveTo>
                        <a:pt x="1" y="0"/>
                      </a:moveTo>
                      <a:lnTo>
                        <a:pt x="921" y="0"/>
                      </a:lnTo>
                      <a:lnTo>
                        <a:pt x="921"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8"/>
                <p:cNvSpPr/>
                <p:nvPr/>
              </p:nvSpPr>
              <p:spPr>
                <a:xfrm>
                  <a:off x="8742750" y="-87425"/>
                  <a:ext cx="23050" cy="5230400"/>
                </a:xfrm>
                <a:custGeom>
                  <a:rect b="b" l="l" r="r" t="t"/>
                  <a:pathLst>
                    <a:path extrusionOk="0" h="209216" w="922">
                      <a:moveTo>
                        <a:pt x="1" y="0"/>
                      </a:moveTo>
                      <a:lnTo>
                        <a:pt x="921" y="0"/>
                      </a:lnTo>
                      <a:lnTo>
                        <a:pt x="921"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8"/>
                <p:cNvSpPr/>
                <p:nvPr/>
              </p:nvSpPr>
              <p:spPr>
                <a:xfrm>
                  <a:off x="8508925" y="-87425"/>
                  <a:ext cx="23050" cy="5230400"/>
                </a:xfrm>
                <a:custGeom>
                  <a:rect b="b" l="l" r="r" t="t"/>
                  <a:pathLst>
                    <a:path extrusionOk="0" h="209216" w="922">
                      <a:moveTo>
                        <a:pt x="1" y="0"/>
                      </a:moveTo>
                      <a:lnTo>
                        <a:pt x="922" y="0"/>
                      </a:lnTo>
                      <a:lnTo>
                        <a:pt x="922"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8"/>
                <p:cNvSpPr/>
                <p:nvPr/>
              </p:nvSpPr>
              <p:spPr>
                <a:xfrm>
                  <a:off x="8275650" y="-87425"/>
                  <a:ext cx="22500" cy="5230400"/>
                </a:xfrm>
                <a:custGeom>
                  <a:rect b="b" l="l" r="r" t="t"/>
                  <a:pathLst>
                    <a:path extrusionOk="0" h="209216" w="900">
                      <a:moveTo>
                        <a:pt x="0" y="0"/>
                      </a:moveTo>
                      <a:lnTo>
                        <a:pt x="900" y="0"/>
                      </a:lnTo>
                      <a:lnTo>
                        <a:pt x="900"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8"/>
                <p:cNvSpPr/>
                <p:nvPr/>
              </p:nvSpPr>
              <p:spPr>
                <a:xfrm>
                  <a:off x="8041300" y="-87425"/>
                  <a:ext cx="23025" cy="5230400"/>
                </a:xfrm>
                <a:custGeom>
                  <a:rect b="b" l="l" r="r" t="t"/>
                  <a:pathLst>
                    <a:path extrusionOk="0" h="209216" w="921">
                      <a:moveTo>
                        <a:pt x="0" y="0"/>
                      </a:moveTo>
                      <a:lnTo>
                        <a:pt x="921" y="0"/>
                      </a:lnTo>
                      <a:lnTo>
                        <a:pt x="921"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8"/>
                <p:cNvSpPr/>
                <p:nvPr/>
              </p:nvSpPr>
              <p:spPr>
                <a:xfrm>
                  <a:off x="4993250" y="-87425"/>
                  <a:ext cx="23025" cy="5230400"/>
                </a:xfrm>
                <a:custGeom>
                  <a:rect b="b" l="l" r="r" t="t"/>
                  <a:pathLst>
                    <a:path extrusionOk="0" h="209216" w="921">
                      <a:moveTo>
                        <a:pt x="0" y="0"/>
                      </a:moveTo>
                      <a:lnTo>
                        <a:pt x="921" y="0"/>
                      </a:lnTo>
                      <a:lnTo>
                        <a:pt x="921"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8"/>
                <p:cNvSpPr/>
                <p:nvPr/>
              </p:nvSpPr>
              <p:spPr>
                <a:xfrm>
                  <a:off x="4758900" y="-87425"/>
                  <a:ext cx="23050" cy="5230400"/>
                </a:xfrm>
                <a:custGeom>
                  <a:rect b="b" l="l" r="r" t="t"/>
                  <a:pathLst>
                    <a:path extrusionOk="0" h="209216" w="922">
                      <a:moveTo>
                        <a:pt x="1" y="0"/>
                      </a:moveTo>
                      <a:lnTo>
                        <a:pt x="921" y="0"/>
                      </a:lnTo>
                      <a:lnTo>
                        <a:pt x="921"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8"/>
                <p:cNvSpPr/>
                <p:nvPr/>
              </p:nvSpPr>
              <p:spPr>
                <a:xfrm>
                  <a:off x="4525075" y="-87425"/>
                  <a:ext cx="23050" cy="5230400"/>
                </a:xfrm>
                <a:custGeom>
                  <a:rect b="b" l="l" r="r" t="t"/>
                  <a:pathLst>
                    <a:path extrusionOk="0" h="209216" w="922">
                      <a:moveTo>
                        <a:pt x="1" y="0"/>
                      </a:moveTo>
                      <a:lnTo>
                        <a:pt x="921" y="0"/>
                      </a:lnTo>
                      <a:lnTo>
                        <a:pt x="921"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8"/>
                <p:cNvSpPr/>
                <p:nvPr/>
              </p:nvSpPr>
              <p:spPr>
                <a:xfrm>
                  <a:off x="4291250" y="-87425"/>
                  <a:ext cx="23050" cy="5230400"/>
                </a:xfrm>
                <a:custGeom>
                  <a:rect b="b" l="l" r="r" t="t"/>
                  <a:pathLst>
                    <a:path extrusionOk="0" h="209216" w="922">
                      <a:moveTo>
                        <a:pt x="1" y="0"/>
                      </a:moveTo>
                      <a:lnTo>
                        <a:pt x="921" y="0"/>
                      </a:lnTo>
                      <a:lnTo>
                        <a:pt x="921"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8"/>
                <p:cNvSpPr/>
                <p:nvPr/>
              </p:nvSpPr>
              <p:spPr>
                <a:xfrm>
                  <a:off x="4057425" y="-87425"/>
                  <a:ext cx="23050" cy="5230400"/>
                </a:xfrm>
                <a:custGeom>
                  <a:rect b="b" l="l" r="r" t="t"/>
                  <a:pathLst>
                    <a:path extrusionOk="0" h="209216" w="922">
                      <a:moveTo>
                        <a:pt x="1" y="0"/>
                      </a:moveTo>
                      <a:lnTo>
                        <a:pt x="922" y="0"/>
                      </a:lnTo>
                      <a:lnTo>
                        <a:pt x="922"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3" name="Google Shape;543;p8"/>
              <p:cNvGrpSpPr/>
              <p:nvPr/>
            </p:nvGrpSpPr>
            <p:grpSpPr>
              <a:xfrm>
                <a:off x="32023" y="-87425"/>
                <a:ext cx="3772550" cy="5230400"/>
                <a:chOff x="4993250" y="-87425"/>
                <a:chExt cx="3772550" cy="5230400"/>
              </a:xfrm>
            </p:grpSpPr>
            <p:sp>
              <p:nvSpPr>
                <p:cNvPr id="544" name="Google Shape;544;p8"/>
                <p:cNvSpPr/>
                <p:nvPr/>
              </p:nvSpPr>
              <p:spPr>
                <a:xfrm>
                  <a:off x="7806950" y="-87425"/>
                  <a:ext cx="23575" cy="5230400"/>
                </a:xfrm>
                <a:custGeom>
                  <a:rect b="b" l="l" r="r" t="t"/>
                  <a:pathLst>
                    <a:path extrusionOk="0" h="209216" w="943">
                      <a:moveTo>
                        <a:pt x="0" y="0"/>
                      </a:moveTo>
                      <a:lnTo>
                        <a:pt x="942" y="0"/>
                      </a:lnTo>
                      <a:lnTo>
                        <a:pt x="942"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8"/>
                <p:cNvSpPr/>
                <p:nvPr/>
              </p:nvSpPr>
              <p:spPr>
                <a:xfrm>
                  <a:off x="7572075" y="-87425"/>
                  <a:ext cx="23575" cy="5230400"/>
                </a:xfrm>
                <a:custGeom>
                  <a:rect b="b" l="l" r="r" t="t"/>
                  <a:pathLst>
                    <a:path extrusionOk="0" h="209216" w="943">
                      <a:moveTo>
                        <a:pt x="1" y="0"/>
                      </a:moveTo>
                      <a:lnTo>
                        <a:pt x="942" y="0"/>
                      </a:lnTo>
                      <a:lnTo>
                        <a:pt x="942"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8"/>
                <p:cNvSpPr/>
                <p:nvPr/>
              </p:nvSpPr>
              <p:spPr>
                <a:xfrm>
                  <a:off x="7337725" y="-87425"/>
                  <a:ext cx="23575" cy="5230400"/>
                </a:xfrm>
                <a:custGeom>
                  <a:rect b="b" l="l" r="r" t="t"/>
                  <a:pathLst>
                    <a:path extrusionOk="0" h="209216" w="943">
                      <a:moveTo>
                        <a:pt x="1" y="0"/>
                      </a:moveTo>
                      <a:lnTo>
                        <a:pt x="943" y="0"/>
                      </a:lnTo>
                      <a:lnTo>
                        <a:pt x="943"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8"/>
                <p:cNvSpPr/>
                <p:nvPr/>
              </p:nvSpPr>
              <p:spPr>
                <a:xfrm>
                  <a:off x="7102875" y="-87425"/>
                  <a:ext cx="23550" cy="5230400"/>
                </a:xfrm>
                <a:custGeom>
                  <a:rect b="b" l="l" r="r" t="t"/>
                  <a:pathLst>
                    <a:path extrusionOk="0" h="209216" w="942">
                      <a:moveTo>
                        <a:pt x="0" y="0"/>
                      </a:moveTo>
                      <a:lnTo>
                        <a:pt x="942" y="0"/>
                      </a:lnTo>
                      <a:lnTo>
                        <a:pt x="942"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8"/>
                <p:cNvSpPr/>
                <p:nvPr/>
              </p:nvSpPr>
              <p:spPr>
                <a:xfrm>
                  <a:off x="6868525" y="-87425"/>
                  <a:ext cx="23575" cy="5230400"/>
                </a:xfrm>
                <a:custGeom>
                  <a:rect b="b" l="l" r="r" t="t"/>
                  <a:pathLst>
                    <a:path extrusionOk="0" h="209216" w="943">
                      <a:moveTo>
                        <a:pt x="1" y="0"/>
                      </a:moveTo>
                      <a:lnTo>
                        <a:pt x="942" y="0"/>
                      </a:lnTo>
                      <a:lnTo>
                        <a:pt x="942"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8"/>
                <p:cNvSpPr/>
                <p:nvPr/>
              </p:nvSpPr>
              <p:spPr>
                <a:xfrm>
                  <a:off x="6634175" y="-87425"/>
                  <a:ext cx="23575" cy="5230400"/>
                </a:xfrm>
                <a:custGeom>
                  <a:rect b="b" l="l" r="r" t="t"/>
                  <a:pathLst>
                    <a:path extrusionOk="0" h="209216" w="943">
                      <a:moveTo>
                        <a:pt x="1" y="0"/>
                      </a:moveTo>
                      <a:lnTo>
                        <a:pt x="942" y="0"/>
                      </a:lnTo>
                      <a:lnTo>
                        <a:pt x="942"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8"/>
                <p:cNvSpPr/>
                <p:nvPr/>
              </p:nvSpPr>
              <p:spPr>
                <a:xfrm>
                  <a:off x="6399825" y="-87425"/>
                  <a:ext cx="23575" cy="5230400"/>
                </a:xfrm>
                <a:custGeom>
                  <a:rect b="b" l="l" r="r" t="t"/>
                  <a:pathLst>
                    <a:path extrusionOk="0" h="209216" w="943">
                      <a:moveTo>
                        <a:pt x="1" y="0"/>
                      </a:moveTo>
                      <a:lnTo>
                        <a:pt x="943" y="0"/>
                      </a:lnTo>
                      <a:lnTo>
                        <a:pt x="943"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8"/>
                <p:cNvSpPr/>
                <p:nvPr/>
              </p:nvSpPr>
              <p:spPr>
                <a:xfrm>
                  <a:off x="6164975" y="-87425"/>
                  <a:ext cx="23550" cy="5230400"/>
                </a:xfrm>
                <a:custGeom>
                  <a:rect b="b" l="l" r="r" t="t"/>
                  <a:pathLst>
                    <a:path extrusionOk="0" h="209216" w="942">
                      <a:moveTo>
                        <a:pt x="0" y="0"/>
                      </a:moveTo>
                      <a:lnTo>
                        <a:pt x="942" y="0"/>
                      </a:lnTo>
                      <a:lnTo>
                        <a:pt x="942"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8"/>
                <p:cNvSpPr/>
                <p:nvPr/>
              </p:nvSpPr>
              <p:spPr>
                <a:xfrm>
                  <a:off x="5930625" y="-87425"/>
                  <a:ext cx="23575" cy="5230400"/>
                </a:xfrm>
                <a:custGeom>
                  <a:rect b="b" l="l" r="r" t="t"/>
                  <a:pathLst>
                    <a:path extrusionOk="0" h="209216" w="943">
                      <a:moveTo>
                        <a:pt x="0" y="0"/>
                      </a:moveTo>
                      <a:lnTo>
                        <a:pt x="942" y="0"/>
                      </a:lnTo>
                      <a:lnTo>
                        <a:pt x="942"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8"/>
                <p:cNvSpPr/>
                <p:nvPr/>
              </p:nvSpPr>
              <p:spPr>
                <a:xfrm>
                  <a:off x="5696275" y="-87425"/>
                  <a:ext cx="23575" cy="5230400"/>
                </a:xfrm>
                <a:custGeom>
                  <a:rect b="b" l="l" r="r" t="t"/>
                  <a:pathLst>
                    <a:path extrusionOk="0" h="209216" w="943">
                      <a:moveTo>
                        <a:pt x="1" y="0"/>
                      </a:moveTo>
                      <a:lnTo>
                        <a:pt x="942" y="0"/>
                      </a:lnTo>
                      <a:lnTo>
                        <a:pt x="942"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8"/>
                <p:cNvSpPr/>
                <p:nvPr/>
              </p:nvSpPr>
              <p:spPr>
                <a:xfrm>
                  <a:off x="5461400" y="-87425"/>
                  <a:ext cx="23575" cy="5230400"/>
                </a:xfrm>
                <a:custGeom>
                  <a:rect b="b" l="l" r="r" t="t"/>
                  <a:pathLst>
                    <a:path extrusionOk="0" h="209216" w="943">
                      <a:moveTo>
                        <a:pt x="1" y="0"/>
                      </a:moveTo>
                      <a:lnTo>
                        <a:pt x="943" y="0"/>
                      </a:lnTo>
                      <a:lnTo>
                        <a:pt x="943"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8"/>
                <p:cNvSpPr/>
                <p:nvPr/>
              </p:nvSpPr>
              <p:spPr>
                <a:xfrm>
                  <a:off x="5227075" y="-87425"/>
                  <a:ext cx="23550" cy="5230400"/>
                </a:xfrm>
                <a:custGeom>
                  <a:rect b="b" l="l" r="r" t="t"/>
                  <a:pathLst>
                    <a:path extrusionOk="0" h="209216" w="942">
                      <a:moveTo>
                        <a:pt x="0" y="0"/>
                      </a:moveTo>
                      <a:lnTo>
                        <a:pt x="942" y="0"/>
                      </a:lnTo>
                      <a:lnTo>
                        <a:pt x="942"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8"/>
                <p:cNvSpPr/>
                <p:nvPr/>
              </p:nvSpPr>
              <p:spPr>
                <a:xfrm>
                  <a:off x="8742750" y="-87425"/>
                  <a:ext cx="23050" cy="5230400"/>
                </a:xfrm>
                <a:custGeom>
                  <a:rect b="b" l="l" r="r" t="t"/>
                  <a:pathLst>
                    <a:path extrusionOk="0" h="209216" w="922">
                      <a:moveTo>
                        <a:pt x="1" y="0"/>
                      </a:moveTo>
                      <a:lnTo>
                        <a:pt x="921" y="0"/>
                      </a:lnTo>
                      <a:lnTo>
                        <a:pt x="921"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8"/>
                <p:cNvSpPr/>
                <p:nvPr/>
              </p:nvSpPr>
              <p:spPr>
                <a:xfrm>
                  <a:off x="8508925" y="-87425"/>
                  <a:ext cx="23050" cy="5230400"/>
                </a:xfrm>
                <a:custGeom>
                  <a:rect b="b" l="l" r="r" t="t"/>
                  <a:pathLst>
                    <a:path extrusionOk="0" h="209216" w="922">
                      <a:moveTo>
                        <a:pt x="1" y="0"/>
                      </a:moveTo>
                      <a:lnTo>
                        <a:pt x="922" y="0"/>
                      </a:lnTo>
                      <a:lnTo>
                        <a:pt x="922"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8"/>
                <p:cNvSpPr/>
                <p:nvPr/>
              </p:nvSpPr>
              <p:spPr>
                <a:xfrm>
                  <a:off x="8275650" y="-87425"/>
                  <a:ext cx="22500" cy="5230400"/>
                </a:xfrm>
                <a:custGeom>
                  <a:rect b="b" l="l" r="r" t="t"/>
                  <a:pathLst>
                    <a:path extrusionOk="0" h="209216" w="900">
                      <a:moveTo>
                        <a:pt x="0" y="0"/>
                      </a:moveTo>
                      <a:lnTo>
                        <a:pt x="900" y="0"/>
                      </a:lnTo>
                      <a:lnTo>
                        <a:pt x="900"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8"/>
                <p:cNvSpPr/>
                <p:nvPr/>
              </p:nvSpPr>
              <p:spPr>
                <a:xfrm>
                  <a:off x="8041300" y="-87425"/>
                  <a:ext cx="23025" cy="5230400"/>
                </a:xfrm>
                <a:custGeom>
                  <a:rect b="b" l="l" r="r" t="t"/>
                  <a:pathLst>
                    <a:path extrusionOk="0" h="209216" w="921">
                      <a:moveTo>
                        <a:pt x="0" y="0"/>
                      </a:moveTo>
                      <a:lnTo>
                        <a:pt x="921" y="0"/>
                      </a:lnTo>
                      <a:lnTo>
                        <a:pt x="921"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8"/>
                <p:cNvSpPr/>
                <p:nvPr/>
              </p:nvSpPr>
              <p:spPr>
                <a:xfrm>
                  <a:off x="4993250" y="-87425"/>
                  <a:ext cx="23025" cy="5230400"/>
                </a:xfrm>
                <a:custGeom>
                  <a:rect b="b" l="l" r="r" t="t"/>
                  <a:pathLst>
                    <a:path extrusionOk="0" h="209216" w="921">
                      <a:moveTo>
                        <a:pt x="0" y="0"/>
                      </a:moveTo>
                      <a:lnTo>
                        <a:pt x="921" y="0"/>
                      </a:lnTo>
                      <a:lnTo>
                        <a:pt x="921"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561" name="Google Shape;561;p8"/>
          <p:cNvSpPr txBox="1"/>
          <p:nvPr>
            <p:ph type="title"/>
          </p:nvPr>
        </p:nvSpPr>
        <p:spPr>
          <a:xfrm>
            <a:off x="1388100" y="1307100"/>
            <a:ext cx="6367800" cy="2529300"/>
          </a:xfrm>
          <a:prstGeom prst="rect">
            <a:avLst/>
          </a:prstGeom>
          <a:ln>
            <a:noFill/>
          </a:ln>
        </p:spPr>
        <p:txBody>
          <a:bodyPr anchorCtr="0" anchor="ctr" bIns="91425" lIns="91425" spcFirstLastPara="1" rIns="91425" wrap="square" tIns="91425">
            <a:noAutofit/>
          </a:bodyPr>
          <a:lstStyle>
            <a:lvl1pPr lvl="0" algn="ctr">
              <a:spcBef>
                <a:spcPts val="0"/>
              </a:spcBef>
              <a:spcAft>
                <a:spcPts val="0"/>
              </a:spcAft>
              <a:buSzPts val="6000"/>
              <a:buNone/>
              <a:defRPr sz="7200">
                <a:solidFill>
                  <a:schemeClr val="accent4"/>
                </a:solidFill>
              </a:defRPr>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62" name="Shape 562"/>
        <p:cNvGrpSpPr/>
        <p:nvPr/>
      </p:nvGrpSpPr>
      <p:grpSpPr>
        <a:xfrm>
          <a:off x="0" y="0"/>
          <a:ext cx="0" cy="0"/>
          <a:chOff x="0" y="0"/>
          <a:chExt cx="0" cy="0"/>
        </a:xfrm>
      </p:grpSpPr>
      <p:grpSp>
        <p:nvGrpSpPr>
          <p:cNvPr id="563" name="Google Shape;563;p9"/>
          <p:cNvGrpSpPr/>
          <p:nvPr/>
        </p:nvGrpSpPr>
        <p:grpSpPr>
          <a:xfrm>
            <a:off x="-589800" y="3381825"/>
            <a:ext cx="1408200" cy="1418400"/>
            <a:chOff x="120225" y="808300"/>
            <a:chExt cx="1408200" cy="1418400"/>
          </a:xfrm>
        </p:grpSpPr>
        <p:sp>
          <p:nvSpPr>
            <p:cNvPr id="564" name="Google Shape;564;p9"/>
            <p:cNvSpPr/>
            <p:nvPr/>
          </p:nvSpPr>
          <p:spPr>
            <a:xfrm>
              <a:off x="120225" y="1285400"/>
              <a:ext cx="1408200" cy="4692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9"/>
            <p:cNvSpPr/>
            <p:nvPr/>
          </p:nvSpPr>
          <p:spPr>
            <a:xfrm>
              <a:off x="589050" y="808300"/>
              <a:ext cx="470100" cy="1418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6" name="Google Shape;566;p9"/>
          <p:cNvGrpSpPr/>
          <p:nvPr/>
        </p:nvGrpSpPr>
        <p:grpSpPr>
          <a:xfrm>
            <a:off x="7397175" y="4568575"/>
            <a:ext cx="701700" cy="705900"/>
            <a:chOff x="6684000" y="3862500"/>
            <a:chExt cx="701700" cy="705900"/>
          </a:xfrm>
        </p:grpSpPr>
        <p:sp>
          <p:nvSpPr>
            <p:cNvPr id="567" name="Google Shape;567;p9"/>
            <p:cNvSpPr/>
            <p:nvPr/>
          </p:nvSpPr>
          <p:spPr>
            <a:xfrm>
              <a:off x="6684000" y="4098575"/>
              <a:ext cx="701700" cy="233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9"/>
            <p:cNvSpPr/>
            <p:nvPr/>
          </p:nvSpPr>
          <p:spPr>
            <a:xfrm>
              <a:off x="6918600" y="3862500"/>
              <a:ext cx="234600" cy="70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9" name="Google Shape;569;p9"/>
          <p:cNvGrpSpPr/>
          <p:nvPr/>
        </p:nvGrpSpPr>
        <p:grpSpPr>
          <a:xfrm>
            <a:off x="8325600" y="336425"/>
            <a:ext cx="1408200" cy="1418400"/>
            <a:chOff x="120225" y="808300"/>
            <a:chExt cx="1408200" cy="1418400"/>
          </a:xfrm>
        </p:grpSpPr>
        <p:sp>
          <p:nvSpPr>
            <p:cNvPr id="570" name="Google Shape;570;p9"/>
            <p:cNvSpPr/>
            <p:nvPr/>
          </p:nvSpPr>
          <p:spPr>
            <a:xfrm>
              <a:off x="120225" y="1285400"/>
              <a:ext cx="1408200" cy="4692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9"/>
            <p:cNvSpPr/>
            <p:nvPr/>
          </p:nvSpPr>
          <p:spPr>
            <a:xfrm>
              <a:off x="589050" y="808300"/>
              <a:ext cx="470100" cy="1418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2" name="Google Shape;572;p9"/>
          <p:cNvGrpSpPr/>
          <p:nvPr/>
        </p:nvGrpSpPr>
        <p:grpSpPr>
          <a:xfrm>
            <a:off x="-92602" y="-87425"/>
            <a:ext cx="9236363" cy="5230400"/>
            <a:chOff x="-92602" y="-87425"/>
            <a:chExt cx="9236363" cy="5230400"/>
          </a:xfrm>
        </p:grpSpPr>
        <p:grpSp>
          <p:nvGrpSpPr>
            <p:cNvPr id="573" name="Google Shape;573;p9"/>
            <p:cNvGrpSpPr/>
            <p:nvPr/>
          </p:nvGrpSpPr>
          <p:grpSpPr>
            <a:xfrm>
              <a:off x="-92602" y="102654"/>
              <a:ext cx="9236363" cy="4942725"/>
              <a:chOff x="3913600" y="56400"/>
              <a:chExt cx="5230400" cy="4942725"/>
            </a:xfrm>
          </p:grpSpPr>
          <p:sp>
            <p:nvSpPr>
              <p:cNvPr id="574" name="Google Shape;574;p9"/>
              <p:cNvSpPr/>
              <p:nvPr/>
            </p:nvSpPr>
            <p:spPr>
              <a:xfrm>
                <a:off x="3913600" y="3805925"/>
                <a:ext cx="5230400" cy="23575"/>
              </a:xfrm>
              <a:custGeom>
                <a:rect b="b" l="l" r="r" t="t"/>
                <a:pathLst>
                  <a:path extrusionOk="0" h="943" w="209216">
                    <a:moveTo>
                      <a:pt x="0" y="0"/>
                    </a:moveTo>
                    <a:lnTo>
                      <a:pt x="209215" y="0"/>
                    </a:lnTo>
                    <a:lnTo>
                      <a:pt x="209215" y="942"/>
                    </a:lnTo>
                    <a:lnTo>
                      <a:pt x="0" y="942"/>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9"/>
              <p:cNvSpPr/>
              <p:nvPr/>
            </p:nvSpPr>
            <p:spPr>
              <a:xfrm>
                <a:off x="3913600" y="3571050"/>
                <a:ext cx="5230400" cy="23575"/>
              </a:xfrm>
              <a:custGeom>
                <a:rect b="b" l="l" r="r" t="t"/>
                <a:pathLst>
                  <a:path extrusionOk="0" h="943" w="209216">
                    <a:moveTo>
                      <a:pt x="0" y="1"/>
                    </a:moveTo>
                    <a:lnTo>
                      <a:pt x="209215" y="1"/>
                    </a:lnTo>
                    <a:lnTo>
                      <a:pt x="209215" y="942"/>
                    </a:lnTo>
                    <a:lnTo>
                      <a:pt x="0" y="942"/>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9"/>
              <p:cNvSpPr/>
              <p:nvPr/>
            </p:nvSpPr>
            <p:spPr>
              <a:xfrm>
                <a:off x="3913600" y="3336700"/>
                <a:ext cx="5230400" cy="23575"/>
              </a:xfrm>
              <a:custGeom>
                <a:rect b="b" l="l" r="r" t="t"/>
                <a:pathLst>
                  <a:path extrusionOk="0" h="943" w="209216">
                    <a:moveTo>
                      <a:pt x="0" y="1"/>
                    </a:moveTo>
                    <a:lnTo>
                      <a:pt x="209215" y="1"/>
                    </a:lnTo>
                    <a:lnTo>
                      <a:pt x="209215" y="943"/>
                    </a:lnTo>
                    <a:lnTo>
                      <a:pt x="0" y="943"/>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9"/>
              <p:cNvSpPr/>
              <p:nvPr/>
            </p:nvSpPr>
            <p:spPr>
              <a:xfrm>
                <a:off x="3913600" y="3101850"/>
                <a:ext cx="5230400" cy="23550"/>
              </a:xfrm>
              <a:custGeom>
                <a:rect b="b" l="l" r="r" t="t"/>
                <a:pathLst>
                  <a:path extrusionOk="0" h="942" w="209216">
                    <a:moveTo>
                      <a:pt x="0" y="0"/>
                    </a:moveTo>
                    <a:lnTo>
                      <a:pt x="209215" y="0"/>
                    </a:lnTo>
                    <a:lnTo>
                      <a:pt x="209215" y="942"/>
                    </a:lnTo>
                    <a:lnTo>
                      <a:pt x="0" y="942"/>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9"/>
              <p:cNvSpPr/>
              <p:nvPr/>
            </p:nvSpPr>
            <p:spPr>
              <a:xfrm>
                <a:off x="3913600" y="2867500"/>
                <a:ext cx="5230400" cy="23575"/>
              </a:xfrm>
              <a:custGeom>
                <a:rect b="b" l="l" r="r" t="t"/>
                <a:pathLst>
                  <a:path extrusionOk="0" h="943" w="209216">
                    <a:moveTo>
                      <a:pt x="0" y="1"/>
                    </a:moveTo>
                    <a:lnTo>
                      <a:pt x="209215" y="1"/>
                    </a:lnTo>
                    <a:lnTo>
                      <a:pt x="209215" y="942"/>
                    </a:lnTo>
                    <a:lnTo>
                      <a:pt x="0" y="942"/>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9"/>
              <p:cNvSpPr/>
              <p:nvPr/>
            </p:nvSpPr>
            <p:spPr>
              <a:xfrm>
                <a:off x="3913600" y="2633150"/>
                <a:ext cx="5230400" cy="23575"/>
              </a:xfrm>
              <a:custGeom>
                <a:rect b="b" l="l" r="r" t="t"/>
                <a:pathLst>
                  <a:path extrusionOk="0" h="943" w="209216">
                    <a:moveTo>
                      <a:pt x="0" y="1"/>
                    </a:moveTo>
                    <a:lnTo>
                      <a:pt x="209215" y="1"/>
                    </a:lnTo>
                    <a:lnTo>
                      <a:pt x="209215" y="942"/>
                    </a:lnTo>
                    <a:lnTo>
                      <a:pt x="0" y="942"/>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9"/>
              <p:cNvSpPr/>
              <p:nvPr/>
            </p:nvSpPr>
            <p:spPr>
              <a:xfrm>
                <a:off x="3913600" y="2398800"/>
                <a:ext cx="5230400" cy="23575"/>
              </a:xfrm>
              <a:custGeom>
                <a:rect b="b" l="l" r="r" t="t"/>
                <a:pathLst>
                  <a:path extrusionOk="0" h="943" w="209216">
                    <a:moveTo>
                      <a:pt x="0" y="1"/>
                    </a:moveTo>
                    <a:lnTo>
                      <a:pt x="209215" y="1"/>
                    </a:lnTo>
                    <a:lnTo>
                      <a:pt x="209215" y="943"/>
                    </a:lnTo>
                    <a:lnTo>
                      <a:pt x="0" y="943"/>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9"/>
              <p:cNvSpPr/>
              <p:nvPr/>
            </p:nvSpPr>
            <p:spPr>
              <a:xfrm>
                <a:off x="3913600" y="2163950"/>
                <a:ext cx="5230400" cy="23550"/>
              </a:xfrm>
              <a:custGeom>
                <a:rect b="b" l="l" r="r" t="t"/>
                <a:pathLst>
                  <a:path extrusionOk="0" h="942" w="209216">
                    <a:moveTo>
                      <a:pt x="0" y="0"/>
                    </a:moveTo>
                    <a:lnTo>
                      <a:pt x="209215" y="0"/>
                    </a:lnTo>
                    <a:lnTo>
                      <a:pt x="209215" y="942"/>
                    </a:lnTo>
                    <a:lnTo>
                      <a:pt x="0" y="942"/>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9"/>
              <p:cNvSpPr/>
              <p:nvPr/>
            </p:nvSpPr>
            <p:spPr>
              <a:xfrm>
                <a:off x="3913600" y="1929600"/>
                <a:ext cx="5230400" cy="23575"/>
              </a:xfrm>
              <a:custGeom>
                <a:rect b="b" l="l" r="r" t="t"/>
                <a:pathLst>
                  <a:path extrusionOk="0" h="943" w="209216">
                    <a:moveTo>
                      <a:pt x="0" y="0"/>
                    </a:moveTo>
                    <a:lnTo>
                      <a:pt x="209215" y="0"/>
                    </a:lnTo>
                    <a:lnTo>
                      <a:pt x="209215" y="942"/>
                    </a:lnTo>
                    <a:lnTo>
                      <a:pt x="0" y="942"/>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9"/>
              <p:cNvSpPr/>
              <p:nvPr/>
            </p:nvSpPr>
            <p:spPr>
              <a:xfrm>
                <a:off x="3913600" y="1695250"/>
                <a:ext cx="5230400" cy="23575"/>
              </a:xfrm>
              <a:custGeom>
                <a:rect b="b" l="l" r="r" t="t"/>
                <a:pathLst>
                  <a:path extrusionOk="0" h="943" w="209216">
                    <a:moveTo>
                      <a:pt x="0" y="1"/>
                    </a:moveTo>
                    <a:lnTo>
                      <a:pt x="209215" y="1"/>
                    </a:lnTo>
                    <a:lnTo>
                      <a:pt x="209215" y="942"/>
                    </a:lnTo>
                    <a:lnTo>
                      <a:pt x="0" y="942"/>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9"/>
              <p:cNvSpPr/>
              <p:nvPr/>
            </p:nvSpPr>
            <p:spPr>
              <a:xfrm>
                <a:off x="3913600" y="1460375"/>
                <a:ext cx="5230400" cy="23575"/>
              </a:xfrm>
              <a:custGeom>
                <a:rect b="b" l="l" r="r" t="t"/>
                <a:pathLst>
                  <a:path extrusionOk="0" h="943" w="209216">
                    <a:moveTo>
                      <a:pt x="0" y="1"/>
                    </a:moveTo>
                    <a:lnTo>
                      <a:pt x="209215" y="1"/>
                    </a:lnTo>
                    <a:lnTo>
                      <a:pt x="209215" y="943"/>
                    </a:lnTo>
                    <a:lnTo>
                      <a:pt x="0" y="943"/>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9"/>
              <p:cNvSpPr/>
              <p:nvPr/>
            </p:nvSpPr>
            <p:spPr>
              <a:xfrm>
                <a:off x="3913600" y="1226050"/>
                <a:ext cx="5230400" cy="23550"/>
              </a:xfrm>
              <a:custGeom>
                <a:rect b="b" l="l" r="r" t="t"/>
                <a:pathLst>
                  <a:path extrusionOk="0" h="942" w="209216">
                    <a:moveTo>
                      <a:pt x="0" y="0"/>
                    </a:moveTo>
                    <a:lnTo>
                      <a:pt x="209215" y="0"/>
                    </a:lnTo>
                    <a:lnTo>
                      <a:pt x="209215" y="942"/>
                    </a:lnTo>
                    <a:lnTo>
                      <a:pt x="0" y="942"/>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9"/>
              <p:cNvSpPr/>
              <p:nvPr/>
            </p:nvSpPr>
            <p:spPr>
              <a:xfrm>
                <a:off x="3913600" y="4976075"/>
                <a:ext cx="5230400" cy="23050"/>
              </a:xfrm>
              <a:custGeom>
                <a:rect b="b" l="l" r="r" t="t"/>
                <a:pathLst>
                  <a:path extrusionOk="0" h="922" w="209216">
                    <a:moveTo>
                      <a:pt x="0" y="1"/>
                    </a:moveTo>
                    <a:lnTo>
                      <a:pt x="209215" y="1"/>
                    </a:lnTo>
                    <a:lnTo>
                      <a:pt x="209215" y="921"/>
                    </a:lnTo>
                    <a:lnTo>
                      <a:pt x="0" y="92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9"/>
              <p:cNvSpPr/>
              <p:nvPr/>
            </p:nvSpPr>
            <p:spPr>
              <a:xfrm>
                <a:off x="3913600" y="4741725"/>
                <a:ext cx="5230400" cy="23050"/>
              </a:xfrm>
              <a:custGeom>
                <a:rect b="b" l="l" r="r" t="t"/>
                <a:pathLst>
                  <a:path extrusionOk="0" h="922" w="209216">
                    <a:moveTo>
                      <a:pt x="0" y="1"/>
                    </a:moveTo>
                    <a:lnTo>
                      <a:pt x="209215" y="1"/>
                    </a:lnTo>
                    <a:lnTo>
                      <a:pt x="209215" y="921"/>
                    </a:lnTo>
                    <a:lnTo>
                      <a:pt x="0" y="92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9"/>
              <p:cNvSpPr/>
              <p:nvPr/>
            </p:nvSpPr>
            <p:spPr>
              <a:xfrm>
                <a:off x="3913600" y="4507900"/>
                <a:ext cx="5230400" cy="23050"/>
              </a:xfrm>
              <a:custGeom>
                <a:rect b="b" l="l" r="r" t="t"/>
                <a:pathLst>
                  <a:path extrusionOk="0" h="922" w="209216">
                    <a:moveTo>
                      <a:pt x="0" y="1"/>
                    </a:moveTo>
                    <a:lnTo>
                      <a:pt x="209215" y="1"/>
                    </a:lnTo>
                    <a:lnTo>
                      <a:pt x="209215" y="922"/>
                    </a:lnTo>
                    <a:lnTo>
                      <a:pt x="0" y="922"/>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9"/>
              <p:cNvSpPr/>
              <p:nvPr/>
            </p:nvSpPr>
            <p:spPr>
              <a:xfrm>
                <a:off x="3913600" y="4274625"/>
                <a:ext cx="5230400" cy="22500"/>
              </a:xfrm>
              <a:custGeom>
                <a:rect b="b" l="l" r="r" t="t"/>
                <a:pathLst>
                  <a:path extrusionOk="0" h="900" w="209216">
                    <a:moveTo>
                      <a:pt x="0" y="0"/>
                    </a:moveTo>
                    <a:lnTo>
                      <a:pt x="209215" y="0"/>
                    </a:lnTo>
                    <a:lnTo>
                      <a:pt x="209215" y="900"/>
                    </a:lnTo>
                    <a:lnTo>
                      <a:pt x="0" y="90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9"/>
              <p:cNvSpPr/>
              <p:nvPr/>
            </p:nvSpPr>
            <p:spPr>
              <a:xfrm>
                <a:off x="3913600" y="4040275"/>
                <a:ext cx="5230400" cy="23025"/>
              </a:xfrm>
              <a:custGeom>
                <a:rect b="b" l="l" r="r" t="t"/>
                <a:pathLst>
                  <a:path extrusionOk="0" h="921" w="209216">
                    <a:moveTo>
                      <a:pt x="0" y="0"/>
                    </a:moveTo>
                    <a:lnTo>
                      <a:pt x="209215" y="0"/>
                    </a:lnTo>
                    <a:lnTo>
                      <a:pt x="209215" y="921"/>
                    </a:lnTo>
                    <a:lnTo>
                      <a:pt x="0" y="92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9"/>
              <p:cNvSpPr/>
              <p:nvPr/>
            </p:nvSpPr>
            <p:spPr>
              <a:xfrm>
                <a:off x="3913600" y="992225"/>
                <a:ext cx="5230400" cy="23025"/>
              </a:xfrm>
              <a:custGeom>
                <a:rect b="b" l="l" r="r" t="t"/>
                <a:pathLst>
                  <a:path extrusionOk="0" h="921" w="209216">
                    <a:moveTo>
                      <a:pt x="0" y="0"/>
                    </a:moveTo>
                    <a:lnTo>
                      <a:pt x="209215" y="0"/>
                    </a:lnTo>
                    <a:lnTo>
                      <a:pt x="209215" y="921"/>
                    </a:lnTo>
                    <a:lnTo>
                      <a:pt x="0" y="92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9"/>
              <p:cNvSpPr/>
              <p:nvPr/>
            </p:nvSpPr>
            <p:spPr>
              <a:xfrm>
                <a:off x="3913600" y="757875"/>
                <a:ext cx="5230400" cy="23050"/>
              </a:xfrm>
              <a:custGeom>
                <a:rect b="b" l="l" r="r" t="t"/>
                <a:pathLst>
                  <a:path extrusionOk="0" h="922" w="209216">
                    <a:moveTo>
                      <a:pt x="0" y="1"/>
                    </a:moveTo>
                    <a:lnTo>
                      <a:pt x="209215" y="1"/>
                    </a:lnTo>
                    <a:lnTo>
                      <a:pt x="209215" y="921"/>
                    </a:lnTo>
                    <a:lnTo>
                      <a:pt x="0" y="92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9"/>
              <p:cNvSpPr/>
              <p:nvPr/>
            </p:nvSpPr>
            <p:spPr>
              <a:xfrm>
                <a:off x="3913600" y="524050"/>
                <a:ext cx="5230400" cy="23050"/>
              </a:xfrm>
              <a:custGeom>
                <a:rect b="b" l="l" r="r" t="t"/>
                <a:pathLst>
                  <a:path extrusionOk="0" h="922" w="209216">
                    <a:moveTo>
                      <a:pt x="0" y="1"/>
                    </a:moveTo>
                    <a:lnTo>
                      <a:pt x="209215" y="1"/>
                    </a:lnTo>
                    <a:lnTo>
                      <a:pt x="209215" y="921"/>
                    </a:lnTo>
                    <a:lnTo>
                      <a:pt x="0" y="92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9"/>
              <p:cNvSpPr/>
              <p:nvPr/>
            </p:nvSpPr>
            <p:spPr>
              <a:xfrm>
                <a:off x="3913600" y="290225"/>
                <a:ext cx="5230400" cy="23050"/>
              </a:xfrm>
              <a:custGeom>
                <a:rect b="b" l="l" r="r" t="t"/>
                <a:pathLst>
                  <a:path extrusionOk="0" h="922" w="209216">
                    <a:moveTo>
                      <a:pt x="0" y="1"/>
                    </a:moveTo>
                    <a:lnTo>
                      <a:pt x="209215" y="1"/>
                    </a:lnTo>
                    <a:lnTo>
                      <a:pt x="209215" y="921"/>
                    </a:lnTo>
                    <a:lnTo>
                      <a:pt x="0" y="92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9"/>
              <p:cNvSpPr/>
              <p:nvPr/>
            </p:nvSpPr>
            <p:spPr>
              <a:xfrm>
                <a:off x="3913600" y="56400"/>
                <a:ext cx="5230400" cy="23050"/>
              </a:xfrm>
              <a:custGeom>
                <a:rect b="b" l="l" r="r" t="t"/>
                <a:pathLst>
                  <a:path extrusionOk="0" h="922" w="209216">
                    <a:moveTo>
                      <a:pt x="0" y="1"/>
                    </a:moveTo>
                    <a:lnTo>
                      <a:pt x="209215" y="1"/>
                    </a:lnTo>
                    <a:lnTo>
                      <a:pt x="209215" y="922"/>
                    </a:lnTo>
                    <a:lnTo>
                      <a:pt x="0" y="922"/>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6" name="Google Shape;596;p9"/>
            <p:cNvGrpSpPr/>
            <p:nvPr/>
          </p:nvGrpSpPr>
          <p:grpSpPr>
            <a:xfrm>
              <a:off x="108223" y="-87425"/>
              <a:ext cx="8931123" cy="5230400"/>
              <a:chOff x="32023" y="-87425"/>
              <a:chExt cx="8931123" cy="5230400"/>
            </a:xfrm>
          </p:grpSpPr>
          <p:grpSp>
            <p:nvGrpSpPr>
              <p:cNvPr id="597" name="Google Shape;597;p9"/>
              <p:cNvGrpSpPr/>
              <p:nvPr/>
            </p:nvGrpSpPr>
            <p:grpSpPr>
              <a:xfrm>
                <a:off x="4020421" y="-87425"/>
                <a:ext cx="4942725" cy="5230400"/>
                <a:chOff x="4057425" y="-87425"/>
                <a:chExt cx="4942725" cy="5230400"/>
              </a:xfrm>
            </p:grpSpPr>
            <p:sp>
              <p:nvSpPr>
                <p:cNvPr id="598" name="Google Shape;598;p9"/>
                <p:cNvSpPr/>
                <p:nvPr/>
              </p:nvSpPr>
              <p:spPr>
                <a:xfrm>
                  <a:off x="7806950" y="-87425"/>
                  <a:ext cx="23575" cy="5230400"/>
                </a:xfrm>
                <a:custGeom>
                  <a:rect b="b" l="l" r="r" t="t"/>
                  <a:pathLst>
                    <a:path extrusionOk="0" h="209216" w="943">
                      <a:moveTo>
                        <a:pt x="0" y="0"/>
                      </a:moveTo>
                      <a:lnTo>
                        <a:pt x="942" y="0"/>
                      </a:lnTo>
                      <a:lnTo>
                        <a:pt x="942"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9"/>
                <p:cNvSpPr/>
                <p:nvPr/>
              </p:nvSpPr>
              <p:spPr>
                <a:xfrm>
                  <a:off x="7572075" y="-87425"/>
                  <a:ext cx="23575" cy="5230400"/>
                </a:xfrm>
                <a:custGeom>
                  <a:rect b="b" l="l" r="r" t="t"/>
                  <a:pathLst>
                    <a:path extrusionOk="0" h="209216" w="943">
                      <a:moveTo>
                        <a:pt x="1" y="0"/>
                      </a:moveTo>
                      <a:lnTo>
                        <a:pt x="942" y="0"/>
                      </a:lnTo>
                      <a:lnTo>
                        <a:pt x="942"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9"/>
                <p:cNvSpPr/>
                <p:nvPr/>
              </p:nvSpPr>
              <p:spPr>
                <a:xfrm>
                  <a:off x="7337725" y="-87425"/>
                  <a:ext cx="23575" cy="5230400"/>
                </a:xfrm>
                <a:custGeom>
                  <a:rect b="b" l="l" r="r" t="t"/>
                  <a:pathLst>
                    <a:path extrusionOk="0" h="209216" w="943">
                      <a:moveTo>
                        <a:pt x="1" y="0"/>
                      </a:moveTo>
                      <a:lnTo>
                        <a:pt x="943" y="0"/>
                      </a:lnTo>
                      <a:lnTo>
                        <a:pt x="943"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9"/>
                <p:cNvSpPr/>
                <p:nvPr/>
              </p:nvSpPr>
              <p:spPr>
                <a:xfrm>
                  <a:off x="7102875" y="-87425"/>
                  <a:ext cx="23550" cy="5230400"/>
                </a:xfrm>
                <a:custGeom>
                  <a:rect b="b" l="l" r="r" t="t"/>
                  <a:pathLst>
                    <a:path extrusionOk="0" h="209216" w="942">
                      <a:moveTo>
                        <a:pt x="0" y="0"/>
                      </a:moveTo>
                      <a:lnTo>
                        <a:pt x="942" y="0"/>
                      </a:lnTo>
                      <a:lnTo>
                        <a:pt x="942"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9"/>
                <p:cNvSpPr/>
                <p:nvPr/>
              </p:nvSpPr>
              <p:spPr>
                <a:xfrm>
                  <a:off x="6868525" y="-87425"/>
                  <a:ext cx="23575" cy="5230400"/>
                </a:xfrm>
                <a:custGeom>
                  <a:rect b="b" l="l" r="r" t="t"/>
                  <a:pathLst>
                    <a:path extrusionOk="0" h="209216" w="943">
                      <a:moveTo>
                        <a:pt x="1" y="0"/>
                      </a:moveTo>
                      <a:lnTo>
                        <a:pt x="942" y="0"/>
                      </a:lnTo>
                      <a:lnTo>
                        <a:pt x="942"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9"/>
                <p:cNvSpPr/>
                <p:nvPr/>
              </p:nvSpPr>
              <p:spPr>
                <a:xfrm>
                  <a:off x="6634175" y="-87425"/>
                  <a:ext cx="23575" cy="5230400"/>
                </a:xfrm>
                <a:custGeom>
                  <a:rect b="b" l="l" r="r" t="t"/>
                  <a:pathLst>
                    <a:path extrusionOk="0" h="209216" w="943">
                      <a:moveTo>
                        <a:pt x="1" y="0"/>
                      </a:moveTo>
                      <a:lnTo>
                        <a:pt x="942" y="0"/>
                      </a:lnTo>
                      <a:lnTo>
                        <a:pt x="942"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9"/>
                <p:cNvSpPr/>
                <p:nvPr/>
              </p:nvSpPr>
              <p:spPr>
                <a:xfrm>
                  <a:off x="6399825" y="-87425"/>
                  <a:ext cx="23575" cy="5230400"/>
                </a:xfrm>
                <a:custGeom>
                  <a:rect b="b" l="l" r="r" t="t"/>
                  <a:pathLst>
                    <a:path extrusionOk="0" h="209216" w="943">
                      <a:moveTo>
                        <a:pt x="1" y="0"/>
                      </a:moveTo>
                      <a:lnTo>
                        <a:pt x="943" y="0"/>
                      </a:lnTo>
                      <a:lnTo>
                        <a:pt x="943"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9"/>
                <p:cNvSpPr/>
                <p:nvPr/>
              </p:nvSpPr>
              <p:spPr>
                <a:xfrm>
                  <a:off x="6164975" y="-87425"/>
                  <a:ext cx="23550" cy="5230400"/>
                </a:xfrm>
                <a:custGeom>
                  <a:rect b="b" l="l" r="r" t="t"/>
                  <a:pathLst>
                    <a:path extrusionOk="0" h="209216" w="942">
                      <a:moveTo>
                        <a:pt x="0" y="0"/>
                      </a:moveTo>
                      <a:lnTo>
                        <a:pt x="942" y="0"/>
                      </a:lnTo>
                      <a:lnTo>
                        <a:pt x="942"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9"/>
                <p:cNvSpPr/>
                <p:nvPr/>
              </p:nvSpPr>
              <p:spPr>
                <a:xfrm>
                  <a:off x="5930625" y="-87425"/>
                  <a:ext cx="23575" cy="5230400"/>
                </a:xfrm>
                <a:custGeom>
                  <a:rect b="b" l="l" r="r" t="t"/>
                  <a:pathLst>
                    <a:path extrusionOk="0" h="209216" w="943">
                      <a:moveTo>
                        <a:pt x="0" y="0"/>
                      </a:moveTo>
                      <a:lnTo>
                        <a:pt x="942" y="0"/>
                      </a:lnTo>
                      <a:lnTo>
                        <a:pt x="942"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9"/>
                <p:cNvSpPr/>
                <p:nvPr/>
              </p:nvSpPr>
              <p:spPr>
                <a:xfrm>
                  <a:off x="5696275" y="-87425"/>
                  <a:ext cx="23575" cy="5230400"/>
                </a:xfrm>
                <a:custGeom>
                  <a:rect b="b" l="l" r="r" t="t"/>
                  <a:pathLst>
                    <a:path extrusionOk="0" h="209216" w="943">
                      <a:moveTo>
                        <a:pt x="1" y="0"/>
                      </a:moveTo>
                      <a:lnTo>
                        <a:pt x="942" y="0"/>
                      </a:lnTo>
                      <a:lnTo>
                        <a:pt x="942"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9"/>
                <p:cNvSpPr/>
                <p:nvPr/>
              </p:nvSpPr>
              <p:spPr>
                <a:xfrm>
                  <a:off x="5461400" y="-87425"/>
                  <a:ext cx="23575" cy="5230400"/>
                </a:xfrm>
                <a:custGeom>
                  <a:rect b="b" l="l" r="r" t="t"/>
                  <a:pathLst>
                    <a:path extrusionOk="0" h="209216" w="943">
                      <a:moveTo>
                        <a:pt x="1" y="0"/>
                      </a:moveTo>
                      <a:lnTo>
                        <a:pt x="943" y="0"/>
                      </a:lnTo>
                      <a:lnTo>
                        <a:pt x="943"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9"/>
                <p:cNvSpPr/>
                <p:nvPr/>
              </p:nvSpPr>
              <p:spPr>
                <a:xfrm>
                  <a:off x="5227075" y="-87425"/>
                  <a:ext cx="23550" cy="5230400"/>
                </a:xfrm>
                <a:custGeom>
                  <a:rect b="b" l="l" r="r" t="t"/>
                  <a:pathLst>
                    <a:path extrusionOk="0" h="209216" w="942">
                      <a:moveTo>
                        <a:pt x="0" y="0"/>
                      </a:moveTo>
                      <a:lnTo>
                        <a:pt x="942" y="0"/>
                      </a:lnTo>
                      <a:lnTo>
                        <a:pt x="942"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9"/>
                <p:cNvSpPr/>
                <p:nvPr/>
              </p:nvSpPr>
              <p:spPr>
                <a:xfrm>
                  <a:off x="8977100" y="-87425"/>
                  <a:ext cx="23050" cy="5230400"/>
                </a:xfrm>
                <a:custGeom>
                  <a:rect b="b" l="l" r="r" t="t"/>
                  <a:pathLst>
                    <a:path extrusionOk="0" h="209216" w="922">
                      <a:moveTo>
                        <a:pt x="1" y="0"/>
                      </a:moveTo>
                      <a:lnTo>
                        <a:pt x="921" y="0"/>
                      </a:lnTo>
                      <a:lnTo>
                        <a:pt x="921"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9"/>
                <p:cNvSpPr/>
                <p:nvPr/>
              </p:nvSpPr>
              <p:spPr>
                <a:xfrm>
                  <a:off x="8742750" y="-87425"/>
                  <a:ext cx="23050" cy="5230400"/>
                </a:xfrm>
                <a:custGeom>
                  <a:rect b="b" l="l" r="r" t="t"/>
                  <a:pathLst>
                    <a:path extrusionOk="0" h="209216" w="922">
                      <a:moveTo>
                        <a:pt x="1" y="0"/>
                      </a:moveTo>
                      <a:lnTo>
                        <a:pt x="921" y="0"/>
                      </a:lnTo>
                      <a:lnTo>
                        <a:pt x="921"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9"/>
                <p:cNvSpPr/>
                <p:nvPr/>
              </p:nvSpPr>
              <p:spPr>
                <a:xfrm>
                  <a:off x="8508925" y="-87425"/>
                  <a:ext cx="23050" cy="5230400"/>
                </a:xfrm>
                <a:custGeom>
                  <a:rect b="b" l="l" r="r" t="t"/>
                  <a:pathLst>
                    <a:path extrusionOk="0" h="209216" w="922">
                      <a:moveTo>
                        <a:pt x="1" y="0"/>
                      </a:moveTo>
                      <a:lnTo>
                        <a:pt x="922" y="0"/>
                      </a:lnTo>
                      <a:lnTo>
                        <a:pt x="922"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9"/>
                <p:cNvSpPr/>
                <p:nvPr/>
              </p:nvSpPr>
              <p:spPr>
                <a:xfrm>
                  <a:off x="8275650" y="-87425"/>
                  <a:ext cx="22500" cy="5230400"/>
                </a:xfrm>
                <a:custGeom>
                  <a:rect b="b" l="l" r="r" t="t"/>
                  <a:pathLst>
                    <a:path extrusionOk="0" h="209216" w="900">
                      <a:moveTo>
                        <a:pt x="0" y="0"/>
                      </a:moveTo>
                      <a:lnTo>
                        <a:pt x="900" y="0"/>
                      </a:lnTo>
                      <a:lnTo>
                        <a:pt x="900"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9"/>
                <p:cNvSpPr/>
                <p:nvPr/>
              </p:nvSpPr>
              <p:spPr>
                <a:xfrm>
                  <a:off x="8041300" y="-87425"/>
                  <a:ext cx="23025" cy="5230400"/>
                </a:xfrm>
                <a:custGeom>
                  <a:rect b="b" l="l" r="r" t="t"/>
                  <a:pathLst>
                    <a:path extrusionOk="0" h="209216" w="921">
                      <a:moveTo>
                        <a:pt x="0" y="0"/>
                      </a:moveTo>
                      <a:lnTo>
                        <a:pt x="921" y="0"/>
                      </a:lnTo>
                      <a:lnTo>
                        <a:pt x="921"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9"/>
                <p:cNvSpPr/>
                <p:nvPr/>
              </p:nvSpPr>
              <p:spPr>
                <a:xfrm>
                  <a:off x="4993250" y="-87425"/>
                  <a:ext cx="23025" cy="5230400"/>
                </a:xfrm>
                <a:custGeom>
                  <a:rect b="b" l="l" r="r" t="t"/>
                  <a:pathLst>
                    <a:path extrusionOk="0" h="209216" w="921">
                      <a:moveTo>
                        <a:pt x="0" y="0"/>
                      </a:moveTo>
                      <a:lnTo>
                        <a:pt x="921" y="0"/>
                      </a:lnTo>
                      <a:lnTo>
                        <a:pt x="921"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9"/>
                <p:cNvSpPr/>
                <p:nvPr/>
              </p:nvSpPr>
              <p:spPr>
                <a:xfrm>
                  <a:off x="4758900" y="-87425"/>
                  <a:ext cx="23050" cy="5230400"/>
                </a:xfrm>
                <a:custGeom>
                  <a:rect b="b" l="l" r="r" t="t"/>
                  <a:pathLst>
                    <a:path extrusionOk="0" h="209216" w="922">
                      <a:moveTo>
                        <a:pt x="1" y="0"/>
                      </a:moveTo>
                      <a:lnTo>
                        <a:pt x="921" y="0"/>
                      </a:lnTo>
                      <a:lnTo>
                        <a:pt x="921"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9"/>
                <p:cNvSpPr/>
                <p:nvPr/>
              </p:nvSpPr>
              <p:spPr>
                <a:xfrm>
                  <a:off x="4525075" y="-87425"/>
                  <a:ext cx="23050" cy="5230400"/>
                </a:xfrm>
                <a:custGeom>
                  <a:rect b="b" l="l" r="r" t="t"/>
                  <a:pathLst>
                    <a:path extrusionOk="0" h="209216" w="922">
                      <a:moveTo>
                        <a:pt x="1" y="0"/>
                      </a:moveTo>
                      <a:lnTo>
                        <a:pt x="921" y="0"/>
                      </a:lnTo>
                      <a:lnTo>
                        <a:pt x="921"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9"/>
                <p:cNvSpPr/>
                <p:nvPr/>
              </p:nvSpPr>
              <p:spPr>
                <a:xfrm>
                  <a:off x="4291250" y="-87425"/>
                  <a:ext cx="23050" cy="5230400"/>
                </a:xfrm>
                <a:custGeom>
                  <a:rect b="b" l="l" r="r" t="t"/>
                  <a:pathLst>
                    <a:path extrusionOk="0" h="209216" w="922">
                      <a:moveTo>
                        <a:pt x="1" y="0"/>
                      </a:moveTo>
                      <a:lnTo>
                        <a:pt x="921" y="0"/>
                      </a:lnTo>
                      <a:lnTo>
                        <a:pt x="921"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9"/>
                <p:cNvSpPr/>
                <p:nvPr/>
              </p:nvSpPr>
              <p:spPr>
                <a:xfrm>
                  <a:off x="4057425" y="-87425"/>
                  <a:ext cx="23050" cy="5230400"/>
                </a:xfrm>
                <a:custGeom>
                  <a:rect b="b" l="l" r="r" t="t"/>
                  <a:pathLst>
                    <a:path extrusionOk="0" h="209216" w="922">
                      <a:moveTo>
                        <a:pt x="1" y="0"/>
                      </a:moveTo>
                      <a:lnTo>
                        <a:pt x="922" y="0"/>
                      </a:lnTo>
                      <a:lnTo>
                        <a:pt x="922"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0" name="Google Shape;620;p9"/>
              <p:cNvGrpSpPr/>
              <p:nvPr/>
            </p:nvGrpSpPr>
            <p:grpSpPr>
              <a:xfrm>
                <a:off x="32023" y="-87425"/>
                <a:ext cx="3772550" cy="5230400"/>
                <a:chOff x="4993250" y="-87425"/>
                <a:chExt cx="3772550" cy="5230400"/>
              </a:xfrm>
            </p:grpSpPr>
            <p:sp>
              <p:nvSpPr>
                <p:cNvPr id="621" name="Google Shape;621;p9"/>
                <p:cNvSpPr/>
                <p:nvPr/>
              </p:nvSpPr>
              <p:spPr>
                <a:xfrm>
                  <a:off x="7806950" y="-87425"/>
                  <a:ext cx="23575" cy="5230400"/>
                </a:xfrm>
                <a:custGeom>
                  <a:rect b="b" l="l" r="r" t="t"/>
                  <a:pathLst>
                    <a:path extrusionOk="0" h="209216" w="943">
                      <a:moveTo>
                        <a:pt x="0" y="0"/>
                      </a:moveTo>
                      <a:lnTo>
                        <a:pt x="942" y="0"/>
                      </a:lnTo>
                      <a:lnTo>
                        <a:pt x="942"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9"/>
                <p:cNvSpPr/>
                <p:nvPr/>
              </p:nvSpPr>
              <p:spPr>
                <a:xfrm>
                  <a:off x="7572075" y="-87425"/>
                  <a:ext cx="23575" cy="5230400"/>
                </a:xfrm>
                <a:custGeom>
                  <a:rect b="b" l="l" r="r" t="t"/>
                  <a:pathLst>
                    <a:path extrusionOk="0" h="209216" w="943">
                      <a:moveTo>
                        <a:pt x="1" y="0"/>
                      </a:moveTo>
                      <a:lnTo>
                        <a:pt x="942" y="0"/>
                      </a:lnTo>
                      <a:lnTo>
                        <a:pt x="942"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9"/>
                <p:cNvSpPr/>
                <p:nvPr/>
              </p:nvSpPr>
              <p:spPr>
                <a:xfrm>
                  <a:off x="7337725" y="-87425"/>
                  <a:ext cx="23575" cy="5230400"/>
                </a:xfrm>
                <a:custGeom>
                  <a:rect b="b" l="l" r="r" t="t"/>
                  <a:pathLst>
                    <a:path extrusionOk="0" h="209216" w="943">
                      <a:moveTo>
                        <a:pt x="1" y="0"/>
                      </a:moveTo>
                      <a:lnTo>
                        <a:pt x="943" y="0"/>
                      </a:lnTo>
                      <a:lnTo>
                        <a:pt x="943"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9"/>
                <p:cNvSpPr/>
                <p:nvPr/>
              </p:nvSpPr>
              <p:spPr>
                <a:xfrm>
                  <a:off x="7102875" y="-87425"/>
                  <a:ext cx="23550" cy="5230400"/>
                </a:xfrm>
                <a:custGeom>
                  <a:rect b="b" l="l" r="r" t="t"/>
                  <a:pathLst>
                    <a:path extrusionOk="0" h="209216" w="942">
                      <a:moveTo>
                        <a:pt x="0" y="0"/>
                      </a:moveTo>
                      <a:lnTo>
                        <a:pt x="942" y="0"/>
                      </a:lnTo>
                      <a:lnTo>
                        <a:pt x="942"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9"/>
                <p:cNvSpPr/>
                <p:nvPr/>
              </p:nvSpPr>
              <p:spPr>
                <a:xfrm>
                  <a:off x="6868525" y="-87425"/>
                  <a:ext cx="23575" cy="5230400"/>
                </a:xfrm>
                <a:custGeom>
                  <a:rect b="b" l="l" r="r" t="t"/>
                  <a:pathLst>
                    <a:path extrusionOk="0" h="209216" w="943">
                      <a:moveTo>
                        <a:pt x="1" y="0"/>
                      </a:moveTo>
                      <a:lnTo>
                        <a:pt x="942" y="0"/>
                      </a:lnTo>
                      <a:lnTo>
                        <a:pt x="942"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9"/>
                <p:cNvSpPr/>
                <p:nvPr/>
              </p:nvSpPr>
              <p:spPr>
                <a:xfrm>
                  <a:off x="6634175" y="-87425"/>
                  <a:ext cx="23575" cy="5230400"/>
                </a:xfrm>
                <a:custGeom>
                  <a:rect b="b" l="l" r="r" t="t"/>
                  <a:pathLst>
                    <a:path extrusionOk="0" h="209216" w="943">
                      <a:moveTo>
                        <a:pt x="1" y="0"/>
                      </a:moveTo>
                      <a:lnTo>
                        <a:pt x="942" y="0"/>
                      </a:lnTo>
                      <a:lnTo>
                        <a:pt x="942"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9"/>
                <p:cNvSpPr/>
                <p:nvPr/>
              </p:nvSpPr>
              <p:spPr>
                <a:xfrm>
                  <a:off x="6399825" y="-87425"/>
                  <a:ext cx="23575" cy="5230400"/>
                </a:xfrm>
                <a:custGeom>
                  <a:rect b="b" l="l" r="r" t="t"/>
                  <a:pathLst>
                    <a:path extrusionOk="0" h="209216" w="943">
                      <a:moveTo>
                        <a:pt x="1" y="0"/>
                      </a:moveTo>
                      <a:lnTo>
                        <a:pt x="943" y="0"/>
                      </a:lnTo>
                      <a:lnTo>
                        <a:pt x="943"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9"/>
                <p:cNvSpPr/>
                <p:nvPr/>
              </p:nvSpPr>
              <p:spPr>
                <a:xfrm>
                  <a:off x="6164975" y="-87425"/>
                  <a:ext cx="23550" cy="5230400"/>
                </a:xfrm>
                <a:custGeom>
                  <a:rect b="b" l="l" r="r" t="t"/>
                  <a:pathLst>
                    <a:path extrusionOk="0" h="209216" w="942">
                      <a:moveTo>
                        <a:pt x="0" y="0"/>
                      </a:moveTo>
                      <a:lnTo>
                        <a:pt x="942" y="0"/>
                      </a:lnTo>
                      <a:lnTo>
                        <a:pt x="942"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9"/>
                <p:cNvSpPr/>
                <p:nvPr/>
              </p:nvSpPr>
              <p:spPr>
                <a:xfrm>
                  <a:off x="5930625" y="-87425"/>
                  <a:ext cx="23575" cy="5230400"/>
                </a:xfrm>
                <a:custGeom>
                  <a:rect b="b" l="l" r="r" t="t"/>
                  <a:pathLst>
                    <a:path extrusionOk="0" h="209216" w="943">
                      <a:moveTo>
                        <a:pt x="0" y="0"/>
                      </a:moveTo>
                      <a:lnTo>
                        <a:pt x="942" y="0"/>
                      </a:lnTo>
                      <a:lnTo>
                        <a:pt x="942"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9"/>
                <p:cNvSpPr/>
                <p:nvPr/>
              </p:nvSpPr>
              <p:spPr>
                <a:xfrm>
                  <a:off x="5696275" y="-87425"/>
                  <a:ext cx="23575" cy="5230400"/>
                </a:xfrm>
                <a:custGeom>
                  <a:rect b="b" l="l" r="r" t="t"/>
                  <a:pathLst>
                    <a:path extrusionOk="0" h="209216" w="943">
                      <a:moveTo>
                        <a:pt x="1" y="0"/>
                      </a:moveTo>
                      <a:lnTo>
                        <a:pt x="942" y="0"/>
                      </a:lnTo>
                      <a:lnTo>
                        <a:pt x="942"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9"/>
                <p:cNvSpPr/>
                <p:nvPr/>
              </p:nvSpPr>
              <p:spPr>
                <a:xfrm>
                  <a:off x="5461400" y="-87425"/>
                  <a:ext cx="23575" cy="5230400"/>
                </a:xfrm>
                <a:custGeom>
                  <a:rect b="b" l="l" r="r" t="t"/>
                  <a:pathLst>
                    <a:path extrusionOk="0" h="209216" w="943">
                      <a:moveTo>
                        <a:pt x="1" y="0"/>
                      </a:moveTo>
                      <a:lnTo>
                        <a:pt x="943" y="0"/>
                      </a:lnTo>
                      <a:lnTo>
                        <a:pt x="943"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9"/>
                <p:cNvSpPr/>
                <p:nvPr/>
              </p:nvSpPr>
              <p:spPr>
                <a:xfrm>
                  <a:off x="5227075" y="-87425"/>
                  <a:ext cx="23550" cy="5230400"/>
                </a:xfrm>
                <a:custGeom>
                  <a:rect b="b" l="l" r="r" t="t"/>
                  <a:pathLst>
                    <a:path extrusionOk="0" h="209216" w="942">
                      <a:moveTo>
                        <a:pt x="0" y="0"/>
                      </a:moveTo>
                      <a:lnTo>
                        <a:pt x="942" y="0"/>
                      </a:lnTo>
                      <a:lnTo>
                        <a:pt x="942"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9"/>
                <p:cNvSpPr/>
                <p:nvPr/>
              </p:nvSpPr>
              <p:spPr>
                <a:xfrm>
                  <a:off x="8742750" y="-87425"/>
                  <a:ext cx="23050" cy="5230400"/>
                </a:xfrm>
                <a:custGeom>
                  <a:rect b="b" l="l" r="r" t="t"/>
                  <a:pathLst>
                    <a:path extrusionOk="0" h="209216" w="922">
                      <a:moveTo>
                        <a:pt x="1" y="0"/>
                      </a:moveTo>
                      <a:lnTo>
                        <a:pt x="921" y="0"/>
                      </a:lnTo>
                      <a:lnTo>
                        <a:pt x="921"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9"/>
                <p:cNvSpPr/>
                <p:nvPr/>
              </p:nvSpPr>
              <p:spPr>
                <a:xfrm>
                  <a:off x="8508925" y="-87425"/>
                  <a:ext cx="23050" cy="5230400"/>
                </a:xfrm>
                <a:custGeom>
                  <a:rect b="b" l="l" r="r" t="t"/>
                  <a:pathLst>
                    <a:path extrusionOk="0" h="209216" w="922">
                      <a:moveTo>
                        <a:pt x="1" y="0"/>
                      </a:moveTo>
                      <a:lnTo>
                        <a:pt x="922" y="0"/>
                      </a:lnTo>
                      <a:lnTo>
                        <a:pt x="922" y="209215"/>
                      </a:lnTo>
                      <a:lnTo>
                        <a:pt x="1"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9"/>
                <p:cNvSpPr/>
                <p:nvPr/>
              </p:nvSpPr>
              <p:spPr>
                <a:xfrm>
                  <a:off x="8275650" y="-87425"/>
                  <a:ext cx="22500" cy="5230400"/>
                </a:xfrm>
                <a:custGeom>
                  <a:rect b="b" l="l" r="r" t="t"/>
                  <a:pathLst>
                    <a:path extrusionOk="0" h="209216" w="900">
                      <a:moveTo>
                        <a:pt x="0" y="0"/>
                      </a:moveTo>
                      <a:lnTo>
                        <a:pt x="900" y="0"/>
                      </a:lnTo>
                      <a:lnTo>
                        <a:pt x="900"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9"/>
                <p:cNvSpPr/>
                <p:nvPr/>
              </p:nvSpPr>
              <p:spPr>
                <a:xfrm>
                  <a:off x="8041300" y="-87425"/>
                  <a:ext cx="23025" cy="5230400"/>
                </a:xfrm>
                <a:custGeom>
                  <a:rect b="b" l="l" r="r" t="t"/>
                  <a:pathLst>
                    <a:path extrusionOk="0" h="209216" w="921">
                      <a:moveTo>
                        <a:pt x="0" y="0"/>
                      </a:moveTo>
                      <a:lnTo>
                        <a:pt x="921" y="0"/>
                      </a:lnTo>
                      <a:lnTo>
                        <a:pt x="921"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9"/>
                <p:cNvSpPr/>
                <p:nvPr/>
              </p:nvSpPr>
              <p:spPr>
                <a:xfrm>
                  <a:off x="4993250" y="-87425"/>
                  <a:ext cx="23025" cy="5230400"/>
                </a:xfrm>
                <a:custGeom>
                  <a:rect b="b" l="l" r="r" t="t"/>
                  <a:pathLst>
                    <a:path extrusionOk="0" h="209216" w="921">
                      <a:moveTo>
                        <a:pt x="0" y="0"/>
                      </a:moveTo>
                      <a:lnTo>
                        <a:pt x="921" y="0"/>
                      </a:lnTo>
                      <a:lnTo>
                        <a:pt x="921" y="209215"/>
                      </a:lnTo>
                      <a:lnTo>
                        <a:pt x="0" y="209215"/>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638" name="Google Shape;638;p9"/>
          <p:cNvSpPr txBox="1"/>
          <p:nvPr>
            <p:ph type="title"/>
          </p:nvPr>
        </p:nvSpPr>
        <p:spPr>
          <a:xfrm>
            <a:off x="4419600" y="1345475"/>
            <a:ext cx="3726900" cy="695100"/>
          </a:xfrm>
          <a:prstGeom prst="rect">
            <a:avLst/>
          </a:prstGeom>
          <a:ln>
            <a:noFill/>
          </a:ln>
        </p:spPr>
        <p:txBody>
          <a:bodyPr anchorCtr="0" anchor="ctr" bIns="91425" lIns="91425" spcFirstLastPara="1" rIns="91425" wrap="square" tIns="91425">
            <a:noAutofit/>
          </a:bodyPr>
          <a:lstStyle>
            <a:lvl1pPr lvl="0" rtl="0">
              <a:spcBef>
                <a:spcPts val="0"/>
              </a:spcBef>
              <a:spcAft>
                <a:spcPts val="0"/>
              </a:spcAft>
              <a:buSzPts val="3600"/>
              <a:buNone/>
              <a:defRPr sz="4000">
                <a:solidFill>
                  <a:schemeClr val="lt2"/>
                </a:solidFill>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639" name="Google Shape;639;p9"/>
          <p:cNvSpPr txBox="1"/>
          <p:nvPr>
            <p:ph idx="1" type="subTitle"/>
          </p:nvPr>
        </p:nvSpPr>
        <p:spPr>
          <a:xfrm>
            <a:off x="4419600" y="1964425"/>
            <a:ext cx="3462300" cy="1836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40" name="Shape 640"/>
        <p:cNvGrpSpPr/>
        <p:nvPr/>
      </p:nvGrpSpPr>
      <p:grpSpPr>
        <a:xfrm>
          <a:off x="0" y="0"/>
          <a:ext cx="0" cy="0"/>
          <a:chOff x="0" y="0"/>
          <a:chExt cx="0" cy="0"/>
        </a:xfrm>
      </p:grpSpPr>
      <p:sp>
        <p:nvSpPr>
          <p:cNvPr id="641" name="Google Shape;641;p10"/>
          <p:cNvSpPr txBox="1"/>
          <p:nvPr>
            <p:ph type="title"/>
          </p:nvPr>
        </p:nvSpPr>
        <p:spPr>
          <a:xfrm>
            <a:off x="4940875" y="1672650"/>
            <a:ext cx="3410700" cy="21606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3000"/>
              <a:buNone/>
              <a:defRPr sz="3600">
                <a:solidFill>
                  <a:schemeClr val="accent4"/>
                </a:solidFill>
              </a:defRPr>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grpSp>
        <p:nvGrpSpPr>
          <p:cNvPr id="642" name="Google Shape;642;p10"/>
          <p:cNvGrpSpPr/>
          <p:nvPr/>
        </p:nvGrpSpPr>
        <p:grpSpPr>
          <a:xfrm>
            <a:off x="8325600" y="336425"/>
            <a:ext cx="1408200" cy="1418400"/>
            <a:chOff x="120225" y="808300"/>
            <a:chExt cx="1408200" cy="1418400"/>
          </a:xfrm>
        </p:grpSpPr>
        <p:sp>
          <p:nvSpPr>
            <p:cNvPr id="643" name="Google Shape;643;p10"/>
            <p:cNvSpPr/>
            <p:nvPr/>
          </p:nvSpPr>
          <p:spPr>
            <a:xfrm>
              <a:off x="120225" y="1285400"/>
              <a:ext cx="1408200" cy="4692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10"/>
            <p:cNvSpPr/>
            <p:nvPr/>
          </p:nvSpPr>
          <p:spPr>
            <a:xfrm>
              <a:off x="589050" y="808300"/>
              <a:ext cx="470100" cy="1418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5" name="Google Shape;645;p10"/>
          <p:cNvGrpSpPr/>
          <p:nvPr/>
        </p:nvGrpSpPr>
        <p:grpSpPr>
          <a:xfrm>
            <a:off x="-350850" y="3862675"/>
            <a:ext cx="701700" cy="705900"/>
            <a:chOff x="6684000" y="3862500"/>
            <a:chExt cx="701700" cy="705900"/>
          </a:xfrm>
        </p:grpSpPr>
        <p:sp>
          <p:nvSpPr>
            <p:cNvPr id="646" name="Google Shape;646;p10"/>
            <p:cNvSpPr/>
            <p:nvPr/>
          </p:nvSpPr>
          <p:spPr>
            <a:xfrm>
              <a:off x="6684000" y="4098575"/>
              <a:ext cx="701700" cy="233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10"/>
            <p:cNvSpPr/>
            <p:nvPr/>
          </p:nvSpPr>
          <p:spPr>
            <a:xfrm>
              <a:off x="6918600" y="3862500"/>
              <a:ext cx="234600" cy="70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8" name="Google Shape;648;p10"/>
          <p:cNvGrpSpPr/>
          <p:nvPr/>
        </p:nvGrpSpPr>
        <p:grpSpPr>
          <a:xfrm>
            <a:off x="-360555" y="116450"/>
            <a:ext cx="701700" cy="705900"/>
            <a:chOff x="6684000" y="3862500"/>
            <a:chExt cx="701700" cy="705900"/>
          </a:xfrm>
        </p:grpSpPr>
        <p:sp>
          <p:nvSpPr>
            <p:cNvPr id="649" name="Google Shape;649;p10"/>
            <p:cNvSpPr/>
            <p:nvPr/>
          </p:nvSpPr>
          <p:spPr>
            <a:xfrm>
              <a:off x="6684000" y="4098575"/>
              <a:ext cx="701700" cy="233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10"/>
            <p:cNvSpPr/>
            <p:nvPr/>
          </p:nvSpPr>
          <p:spPr>
            <a:xfrm>
              <a:off x="6918600" y="3862500"/>
              <a:ext cx="234600" cy="70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theme" Target="../theme/theme2.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3000"/>
              <a:buFont typeface="Alatsi"/>
              <a:buNone/>
              <a:defRPr b="1" sz="3000">
                <a:solidFill>
                  <a:schemeClr val="dk1"/>
                </a:solidFill>
                <a:latin typeface="Alatsi"/>
                <a:ea typeface="Alatsi"/>
                <a:cs typeface="Alatsi"/>
                <a:sym typeface="Alatsi"/>
              </a:defRPr>
            </a:lvl1pPr>
            <a:lvl2pPr lvl="1" rtl="0">
              <a:spcBef>
                <a:spcPts val="0"/>
              </a:spcBef>
              <a:spcAft>
                <a:spcPts val="0"/>
              </a:spcAft>
              <a:buClr>
                <a:schemeClr val="dk1"/>
              </a:buClr>
              <a:buSzPts val="3000"/>
              <a:buFont typeface="Cedarville Cursive"/>
              <a:buNone/>
              <a:defRPr sz="3000">
                <a:solidFill>
                  <a:schemeClr val="dk1"/>
                </a:solidFill>
                <a:latin typeface="Cedarville Cursive"/>
                <a:ea typeface="Cedarville Cursive"/>
                <a:cs typeface="Cedarville Cursive"/>
                <a:sym typeface="Cedarville Cursive"/>
              </a:defRPr>
            </a:lvl2pPr>
            <a:lvl3pPr lvl="2" rtl="0">
              <a:spcBef>
                <a:spcPts val="0"/>
              </a:spcBef>
              <a:spcAft>
                <a:spcPts val="0"/>
              </a:spcAft>
              <a:buClr>
                <a:schemeClr val="dk1"/>
              </a:buClr>
              <a:buSzPts val="3000"/>
              <a:buFont typeface="Cedarville Cursive"/>
              <a:buNone/>
              <a:defRPr sz="3000">
                <a:solidFill>
                  <a:schemeClr val="dk1"/>
                </a:solidFill>
                <a:latin typeface="Cedarville Cursive"/>
                <a:ea typeface="Cedarville Cursive"/>
                <a:cs typeface="Cedarville Cursive"/>
                <a:sym typeface="Cedarville Cursive"/>
              </a:defRPr>
            </a:lvl3pPr>
            <a:lvl4pPr lvl="3" rtl="0">
              <a:spcBef>
                <a:spcPts val="0"/>
              </a:spcBef>
              <a:spcAft>
                <a:spcPts val="0"/>
              </a:spcAft>
              <a:buClr>
                <a:schemeClr val="dk1"/>
              </a:buClr>
              <a:buSzPts val="3000"/>
              <a:buFont typeface="Cedarville Cursive"/>
              <a:buNone/>
              <a:defRPr sz="3000">
                <a:solidFill>
                  <a:schemeClr val="dk1"/>
                </a:solidFill>
                <a:latin typeface="Cedarville Cursive"/>
                <a:ea typeface="Cedarville Cursive"/>
                <a:cs typeface="Cedarville Cursive"/>
                <a:sym typeface="Cedarville Cursive"/>
              </a:defRPr>
            </a:lvl4pPr>
            <a:lvl5pPr lvl="4" rtl="0">
              <a:spcBef>
                <a:spcPts val="0"/>
              </a:spcBef>
              <a:spcAft>
                <a:spcPts val="0"/>
              </a:spcAft>
              <a:buClr>
                <a:schemeClr val="dk1"/>
              </a:buClr>
              <a:buSzPts val="3000"/>
              <a:buFont typeface="Cedarville Cursive"/>
              <a:buNone/>
              <a:defRPr sz="3000">
                <a:solidFill>
                  <a:schemeClr val="dk1"/>
                </a:solidFill>
                <a:latin typeface="Cedarville Cursive"/>
                <a:ea typeface="Cedarville Cursive"/>
                <a:cs typeface="Cedarville Cursive"/>
                <a:sym typeface="Cedarville Cursive"/>
              </a:defRPr>
            </a:lvl5pPr>
            <a:lvl6pPr lvl="5" rtl="0">
              <a:spcBef>
                <a:spcPts val="0"/>
              </a:spcBef>
              <a:spcAft>
                <a:spcPts val="0"/>
              </a:spcAft>
              <a:buClr>
                <a:schemeClr val="dk1"/>
              </a:buClr>
              <a:buSzPts val="3000"/>
              <a:buFont typeface="Cedarville Cursive"/>
              <a:buNone/>
              <a:defRPr sz="3000">
                <a:solidFill>
                  <a:schemeClr val="dk1"/>
                </a:solidFill>
                <a:latin typeface="Cedarville Cursive"/>
                <a:ea typeface="Cedarville Cursive"/>
                <a:cs typeface="Cedarville Cursive"/>
                <a:sym typeface="Cedarville Cursive"/>
              </a:defRPr>
            </a:lvl6pPr>
            <a:lvl7pPr lvl="6" rtl="0">
              <a:spcBef>
                <a:spcPts val="0"/>
              </a:spcBef>
              <a:spcAft>
                <a:spcPts val="0"/>
              </a:spcAft>
              <a:buClr>
                <a:schemeClr val="dk1"/>
              </a:buClr>
              <a:buSzPts val="3000"/>
              <a:buFont typeface="Cedarville Cursive"/>
              <a:buNone/>
              <a:defRPr sz="3000">
                <a:solidFill>
                  <a:schemeClr val="dk1"/>
                </a:solidFill>
                <a:latin typeface="Cedarville Cursive"/>
                <a:ea typeface="Cedarville Cursive"/>
                <a:cs typeface="Cedarville Cursive"/>
                <a:sym typeface="Cedarville Cursive"/>
              </a:defRPr>
            </a:lvl7pPr>
            <a:lvl8pPr lvl="7" rtl="0">
              <a:spcBef>
                <a:spcPts val="0"/>
              </a:spcBef>
              <a:spcAft>
                <a:spcPts val="0"/>
              </a:spcAft>
              <a:buClr>
                <a:schemeClr val="dk1"/>
              </a:buClr>
              <a:buSzPts val="3000"/>
              <a:buFont typeface="Cedarville Cursive"/>
              <a:buNone/>
              <a:defRPr sz="3000">
                <a:solidFill>
                  <a:schemeClr val="dk1"/>
                </a:solidFill>
                <a:latin typeface="Cedarville Cursive"/>
                <a:ea typeface="Cedarville Cursive"/>
                <a:cs typeface="Cedarville Cursive"/>
                <a:sym typeface="Cedarville Cursive"/>
              </a:defRPr>
            </a:lvl8pPr>
            <a:lvl9pPr lvl="8" rtl="0">
              <a:spcBef>
                <a:spcPts val="0"/>
              </a:spcBef>
              <a:spcAft>
                <a:spcPts val="0"/>
              </a:spcAft>
              <a:buClr>
                <a:schemeClr val="dk1"/>
              </a:buClr>
              <a:buSzPts val="3000"/>
              <a:buFont typeface="Cedarville Cursive"/>
              <a:buNone/>
              <a:defRPr sz="3000">
                <a:solidFill>
                  <a:schemeClr val="dk1"/>
                </a:solidFill>
                <a:latin typeface="Cedarville Cursive"/>
                <a:ea typeface="Cedarville Cursive"/>
                <a:cs typeface="Cedarville Cursive"/>
                <a:sym typeface="Cedarville Cursive"/>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7500" lvl="0" marL="457200">
              <a:lnSpc>
                <a:spcPct val="115000"/>
              </a:lnSpc>
              <a:spcBef>
                <a:spcPts val="0"/>
              </a:spcBef>
              <a:spcAft>
                <a:spcPts val="0"/>
              </a:spcAft>
              <a:buClr>
                <a:schemeClr val="dk1"/>
              </a:buClr>
              <a:buSzPts val="1400"/>
              <a:buFont typeface="Red Hat Text"/>
              <a:buChar char="●"/>
              <a:defRPr>
                <a:solidFill>
                  <a:schemeClr val="dk1"/>
                </a:solidFill>
                <a:latin typeface="Red Hat Text"/>
                <a:ea typeface="Red Hat Text"/>
                <a:cs typeface="Red Hat Text"/>
                <a:sym typeface="Red Hat Text"/>
              </a:defRPr>
            </a:lvl1pPr>
            <a:lvl2pPr indent="-317500" lvl="1" marL="914400">
              <a:lnSpc>
                <a:spcPct val="115000"/>
              </a:lnSpc>
              <a:spcBef>
                <a:spcPts val="1600"/>
              </a:spcBef>
              <a:spcAft>
                <a:spcPts val="0"/>
              </a:spcAft>
              <a:buClr>
                <a:schemeClr val="dk1"/>
              </a:buClr>
              <a:buSzPts val="1400"/>
              <a:buFont typeface="Red Hat Text"/>
              <a:buChar char="○"/>
              <a:defRPr>
                <a:solidFill>
                  <a:schemeClr val="dk1"/>
                </a:solidFill>
                <a:latin typeface="Red Hat Text"/>
                <a:ea typeface="Red Hat Text"/>
                <a:cs typeface="Red Hat Text"/>
                <a:sym typeface="Red Hat Text"/>
              </a:defRPr>
            </a:lvl2pPr>
            <a:lvl3pPr indent="-317500" lvl="2" marL="1371600">
              <a:lnSpc>
                <a:spcPct val="115000"/>
              </a:lnSpc>
              <a:spcBef>
                <a:spcPts val="1600"/>
              </a:spcBef>
              <a:spcAft>
                <a:spcPts val="0"/>
              </a:spcAft>
              <a:buClr>
                <a:schemeClr val="dk1"/>
              </a:buClr>
              <a:buSzPts val="1400"/>
              <a:buFont typeface="Red Hat Text"/>
              <a:buChar char="■"/>
              <a:defRPr>
                <a:solidFill>
                  <a:schemeClr val="dk1"/>
                </a:solidFill>
                <a:latin typeface="Red Hat Text"/>
                <a:ea typeface="Red Hat Text"/>
                <a:cs typeface="Red Hat Text"/>
                <a:sym typeface="Red Hat Text"/>
              </a:defRPr>
            </a:lvl3pPr>
            <a:lvl4pPr indent="-317500" lvl="3" marL="1828800">
              <a:lnSpc>
                <a:spcPct val="115000"/>
              </a:lnSpc>
              <a:spcBef>
                <a:spcPts val="1600"/>
              </a:spcBef>
              <a:spcAft>
                <a:spcPts val="0"/>
              </a:spcAft>
              <a:buClr>
                <a:schemeClr val="dk1"/>
              </a:buClr>
              <a:buSzPts val="1400"/>
              <a:buFont typeface="Red Hat Text"/>
              <a:buChar char="●"/>
              <a:defRPr>
                <a:solidFill>
                  <a:schemeClr val="dk1"/>
                </a:solidFill>
                <a:latin typeface="Red Hat Text"/>
                <a:ea typeface="Red Hat Text"/>
                <a:cs typeface="Red Hat Text"/>
                <a:sym typeface="Red Hat Text"/>
              </a:defRPr>
            </a:lvl4pPr>
            <a:lvl5pPr indent="-317500" lvl="4" marL="2286000">
              <a:lnSpc>
                <a:spcPct val="115000"/>
              </a:lnSpc>
              <a:spcBef>
                <a:spcPts val="1600"/>
              </a:spcBef>
              <a:spcAft>
                <a:spcPts val="0"/>
              </a:spcAft>
              <a:buClr>
                <a:schemeClr val="dk1"/>
              </a:buClr>
              <a:buSzPts val="1400"/>
              <a:buFont typeface="Red Hat Text"/>
              <a:buChar char="○"/>
              <a:defRPr>
                <a:solidFill>
                  <a:schemeClr val="dk1"/>
                </a:solidFill>
                <a:latin typeface="Red Hat Text"/>
                <a:ea typeface="Red Hat Text"/>
                <a:cs typeface="Red Hat Text"/>
                <a:sym typeface="Red Hat Text"/>
              </a:defRPr>
            </a:lvl5pPr>
            <a:lvl6pPr indent="-317500" lvl="5" marL="2743200">
              <a:lnSpc>
                <a:spcPct val="115000"/>
              </a:lnSpc>
              <a:spcBef>
                <a:spcPts val="1600"/>
              </a:spcBef>
              <a:spcAft>
                <a:spcPts val="0"/>
              </a:spcAft>
              <a:buClr>
                <a:schemeClr val="dk1"/>
              </a:buClr>
              <a:buSzPts val="1400"/>
              <a:buFont typeface="Red Hat Text"/>
              <a:buChar char="■"/>
              <a:defRPr>
                <a:solidFill>
                  <a:schemeClr val="dk1"/>
                </a:solidFill>
                <a:latin typeface="Red Hat Text"/>
                <a:ea typeface="Red Hat Text"/>
                <a:cs typeface="Red Hat Text"/>
                <a:sym typeface="Red Hat Text"/>
              </a:defRPr>
            </a:lvl6pPr>
            <a:lvl7pPr indent="-317500" lvl="6" marL="3200400">
              <a:lnSpc>
                <a:spcPct val="115000"/>
              </a:lnSpc>
              <a:spcBef>
                <a:spcPts val="1600"/>
              </a:spcBef>
              <a:spcAft>
                <a:spcPts val="0"/>
              </a:spcAft>
              <a:buClr>
                <a:schemeClr val="dk1"/>
              </a:buClr>
              <a:buSzPts val="1400"/>
              <a:buFont typeface="Red Hat Text"/>
              <a:buChar char="●"/>
              <a:defRPr>
                <a:solidFill>
                  <a:schemeClr val="dk1"/>
                </a:solidFill>
                <a:latin typeface="Red Hat Text"/>
                <a:ea typeface="Red Hat Text"/>
                <a:cs typeface="Red Hat Text"/>
                <a:sym typeface="Red Hat Text"/>
              </a:defRPr>
            </a:lvl7pPr>
            <a:lvl8pPr indent="-317500" lvl="7" marL="3657600">
              <a:lnSpc>
                <a:spcPct val="115000"/>
              </a:lnSpc>
              <a:spcBef>
                <a:spcPts val="1600"/>
              </a:spcBef>
              <a:spcAft>
                <a:spcPts val="0"/>
              </a:spcAft>
              <a:buClr>
                <a:schemeClr val="dk1"/>
              </a:buClr>
              <a:buSzPts val="1400"/>
              <a:buFont typeface="Red Hat Text"/>
              <a:buChar char="○"/>
              <a:defRPr>
                <a:solidFill>
                  <a:schemeClr val="dk1"/>
                </a:solidFill>
                <a:latin typeface="Red Hat Text"/>
                <a:ea typeface="Red Hat Text"/>
                <a:cs typeface="Red Hat Text"/>
                <a:sym typeface="Red Hat Text"/>
              </a:defRPr>
            </a:lvl8pPr>
            <a:lvl9pPr indent="-317500" lvl="8" marL="4114800">
              <a:lnSpc>
                <a:spcPct val="115000"/>
              </a:lnSpc>
              <a:spcBef>
                <a:spcPts val="1600"/>
              </a:spcBef>
              <a:spcAft>
                <a:spcPts val="1600"/>
              </a:spcAft>
              <a:buClr>
                <a:schemeClr val="dk1"/>
              </a:buClr>
              <a:buSzPts val="1400"/>
              <a:buFont typeface="Red Hat Text"/>
              <a:buChar char="■"/>
              <a:defRPr>
                <a:solidFill>
                  <a:schemeClr val="dk1"/>
                </a:solidFill>
                <a:latin typeface="Red Hat Text"/>
                <a:ea typeface="Red Hat Text"/>
                <a:cs typeface="Red Hat Text"/>
                <a:sym typeface="Red Hat Tex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30.png"/><Relationship Id="rId4" Type="http://schemas.openxmlformats.org/officeDocument/2006/relationships/image" Target="../media/image34.png"/><Relationship Id="rId5" Type="http://schemas.openxmlformats.org/officeDocument/2006/relationships/image" Target="../media/image3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2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28.png"/><Relationship Id="rId4" Type="http://schemas.openxmlformats.org/officeDocument/2006/relationships/image" Target="../media/image13.png"/><Relationship Id="rId5" Type="http://schemas.openxmlformats.org/officeDocument/2006/relationships/image" Target="../media/image2.png"/><Relationship Id="rId6"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18.png"/><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image" Target="../media/image2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 Id="rId3" Type="http://schemas.openxmlformats.org/officeDocument/2006/relationships/image" Target="../media/image1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 Id="rId3" Type="http://schemas.openxmlformats.org/officeDocument/2006/relationships/image" Target="../media/image11.png"/><Relationship Id="rId4" Type="http://schemas.openxmlformats.org/officeDocument/2006/relationships/image" Target="../media/image15.gi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 Id="rId3" Type="http://schemas.openxmlformats.org/officeDocument/2006/relationships/image" Target="../media/image1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 Id="rId3" Type="http://schemas.openxmlformats.org/officeDocument/2006/relationships/image" Target="../media/image20.png"/><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 Id="rId3" Type="http://schemas.openxmlformats.org/officeDocument/2006/relationships/image" Target="../media/image22.png"/><Relationship Id="rId4" Type="http://schemas.openxmlformats.org/officeDocument/2006/relationships/image" Target="../media/image19.gi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 Id="rId3" Type="http://schemas.openxmlformats.org/officeDocument/2006/relationships/image" Target="../media/image2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 Id="rId3" Type="http://schemas.openxmlformats.org/officeDocument/2006/relationships/image" Target="../media/image2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 Id="rId3" Type="http://schemas.openxmlformats.org/officeDocument/2006/relationships/image" Target="../media/image31.png"/><Relationship Id="rId4" Type="http://schemas.openxmlformats.org/officeDocument/2006/relationships/image" Target="../media/image3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5.xml"/><Relationship Id="rId3" Type="http://schemas.openxmlformats.org/officeDocument/2006/relationships/image" Target="../media/image27.png"/><Relationship Id="rId4" Type="http://schemas.openxmlformats.org/officeDocument/2006/relationships/image" Target="../media/image4.png"/><Relationship Id="rId5" Type="http://schemas.openxmlformats.org/officeDocument/2006/relationships/image" Target="../media/image21.png"/><Relationship Id="rId6" Type="http://schemas.openxmlformats.org/officeDocument/2006/relationships/image" Target="../media/image1.png"/><Relationship Id="rId7" Type="http://schemas.openxmlformats.org/officeDocument/2006/relationships/image" Target="../media/image8.g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6.gi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8.xml"/><Relationship Id="rId3" Type="http://schemas.openxmlformats.org/officeDocument/2006/relationships/image" Target="../media/image27.png"/><Relationship Id="rId4" Type="http://schemas.openxmlformats.org/officeDocument/2006/relationships/image" Target="../media/image4.png"/><Relationship Id="rId5" Type="http://schemas.openxmlformats.org/officeDocument/2006/relationships/image" Target="../media/image1.png"/><Relationship Id="rId6" Type="http://schemas.openxmlformats.org/officeDocument/2006/relationships/image" Target="../media/image8.gi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32.png"/><Relationship Id="rId4" Type="http://schemas.openxmlformats.org/officeDocument/2006/relationships/image" Target="../media/image10.png"/><Relationship Id="rId5" Type="http://schemas.openxmlformats.org/officeDocument/2006/relationships/image" Target="../media/image5.png"/><Relationship Id="rId6" Type="http://schemas.openxmlformats.org/officeDocument/2006/relationships/image" Target="../media/image2.png"/><Relationship Id="rId7"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3" name="Shape 2613"/>
        <p:cNvGrpSpPr/>
        <p:nvPr/>
      </p:nvGrpSpPr>
      <p:grpSpPr>
        <a:xfrm>
          <a:off x="0" y="0"/>
          <a:ext cx="0" cy="0"/>
          <a:chOff x="0" y="0"/>
          <a:chExt cx="0" cy="0"/>
        </a:xfrm>
      </p:grpSpPr>
      <p:sp>
        <p:nvSpPr>
          <p:cNvPr id="2614" name="Google Shape;2614;p36"/>
          <p:cNvSpPr/>
          <p:nvPr/>
        </p:nvSpPr>
        <p:spPr>
          <a:xfrm>
            <a:off x="4397850" y="264000"/>
            <a:ext cx="4615500" cy="4615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5" name="Google Shape;2615;p36"/>
          <p:cNvSpPr txBox="1"/>
          <p:nvPr>
            <p:ph type="ctrTitle"/>
          </p:nvPr>
        </p:nvSpPr>
        <p:spPr>
          <a:xfrm>
            <a:off x="570350" y="810275"/>
            <a:ext cx="3959100" cy="2820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4100"/>
              <a:t>No Vein No Gain: Modeling Angiogenesis </a:t>
            </a:r>
            <a:endParaRPr sz="4100"/>
          </a:p>
        </p:txBody>
      </p:sp>
      <p:sp>
        <p:nvSpPr>
          <p:cNvPr id="2616" name="Google Shape;2616;p36"/>
          <p:cNvSpPr txBox="1"/>
          <p:nvPr>
            <p:ph idx="1" type="subTitle"/>
          </p:nvPr>
        </p:nvSpPr>
        <p:spPr>
          <a:xfrm>
            <a:off x="570350" y="3254950"/>
            <a:ext cx="4313700" cy="638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Alatsi"/>
                <a:ea typeface="Alatsi"/>
                <a:cs typeface="Alatsi"/>
                <a:sym typeface="Alatsi"/>
              </a:rPr>
              <a:t>Group 13</a:t>
            </a:r>
            <a:endParaRPr b="1">
              <a:latin typeface="Alatsi"/>
              <a:ea typeface="Alatsi"/>
              <a:cs typeface="Alatsi"/>
              <a:sym typeface="Alatsi"/>
            </a:endParaRPr>
          </a:p>
          <a:p>
            <a:pPr indent="0" lvl="0" marL="0" rtl="0" algn="l">
              <a:spcBef>
                <a:spcPts val="0"/>
              </a:spcBef>
              <a:spcAft>
                <a:spcPts val="0"/>
              </a:spcAft>
              <a:buNone/>
            </a:pPr>
            <a:r>
              <a:rPr lang="en">
                <a:latin typeface="Alatsi"/>
                <a:ea typeface="Alatsi"/>
                <a:cs typeface="Alatsi"/>
                <a:sym typeface="Alatsi"/>
              </a:rPr>
              <a:t>Fabian Ivulic, Costanza D’Ercole,</a:t>
            </a:r>
            <a:endParaRPr>
              <a:latin typeface="Alatsi"/>
              <a:ea typeface="Alatsi"/>
              <a:cs typeface="Alatsi"/>
              <a:sym typeface="Alatsi"/>
            </a:endParaRPr>
          </a:p>
          <a:p>
            <a:pPr indent="0" lvl="0" marL="0" rtl="0" algn="l">
              <a:spcBef>
                <a:spcPts val="0"/>
              </a:spcBef>
              <a:spcAft>
                <a:spcPts val="0"/>
              </a:spcAft>
              <a:buNone/>
            </a:pPr>
            <a:r>
              <a:rPr lang="en">
                <a:latin typeface="Alatsi"/>
                <a:ea typeface="Alatsi"/>
                <a:cs typeface="Alatsi"/>
                <a:sym typeface="Alatsi"/>
              </a:rPr>
              <a:t>Noa Roebersen, and Sophie Engels</a:t>
            </a:r>
            <a:endParaRPr>
              <a:latin typeface="Alatsi"/>
              <a:ea typeface="Alatsi"/>
              <a:cs typeface="Alatsi"/>
              <a:sym typeface="Alatsi"/>
            </a:endParaRPr>
          </a:p>
        </p:txBody>
      </p:sp>
      <p:grpSp>
        <p:nvGrpSpPr>
          <p:cNvPr id="2617" name="Google Shape;2617;p36"/>
          <p:cNvGrpSpPr/>
          <p:nvPr/>
        </p:nvGrpSpPr>
        <p:grpSpPr>
          <a:xfrm>
            <a:off x="5759600" y="-252851"/>
            <a:ext cx="3872222" cy="5889830"/>
            <a:chOff x="5607200" y="-252851"/>
            <a:chExt cx="3872222" cy="5889830"/>
          </a:xfrm>
        </p:grpSpPr>
        <p:sp>
          <p:nvSpPr>
            <p:cNvPr id="2618" name="Google Shape;2618;p36"/>
            <p:cNvSpPr/>
            <p:nvPr/>
          </p:nvSpPr>
          <p:spPr>
            <a:xfrm rot="-5400000">
              <a:off x="5116108" y="455537"/>
              <a:ext cx="4654708" cy="3448679"/>
            </a:xfrm>
            <a:custGeom>
              <a:rect b="b" l="l" r="r" t="t"/>
              <a:pathLst>
                <a:path extrusionOk="0" h="105877" w="142903">
                  <a:moveTo>
                    <a:pt x="142902" y="1"/>
                  </a:moveTo>
                  <a:lnTo>
                    <a:pt x="142902" y="1"/>
                  </a:lnTo>
                  <a:cubicBezTo>
                    <a:pt x="142901" y="1"/>
                    <a:pt x="87762" y="7473"/>
                    <a:pt x="64646" y="22917"/>
                  </a:cubicBezTo>
                  <a:cubicBezTo>
                    <a:pt x="41496" y="38328"/>
                    <a:pt x="0" y="102541"/>
                    <a:pt x="0" y="102541"/>
                  </a:cubicBezTo>
                  <a:lnTo>
                    <a:pt x="200" y="105876"/>
                  </a:lnTo>
                  <a:lnTo>
                    <a:pt x="73319" y="105876"/>
                  </a:lnTo>
                  <a:cubicBezTo>
                    <a:pt x="73319" y="105876"/>
                    <a:pt x="94701" y="66949"/>
                    <a:pt x="108344" y="54306"/>
                  </a:cubicBezTo>
                  <a:cubicBezTo>
                    <a:pt x="121954" y="41664"/>
                    <a:pt x="141768" y="33358"/>
                    <a:pt x="141768" y="33358"/>
                  </a:cubicBezTo>
                  <a:lnTo>
                    <a:pt x="14290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9" name="Google Shape;2619;p36"/>
            <p:cNvSpPr/>
            <p:nvPr/>
          </p:nvSpPr>
          <p:spPr>
            <a:xfrm rot="-5400000">
              <a:off x="5116124" y="455553"/>
              <a:ext cx="4653601" cy="3449753"/>
            </a:xfrm>
            <a:custGeom>
              <a:rect b="b" l="l" r="r" t="t"/>
              <a:pathLst>
                <a:path extrusionOk="0" h="105910" w="142869">
                  <a:moveTo>
                    <a:pt x="142869" y="0"/>
                  </a:moveTo>
                  <a:cubicBezTo>
                    <a:pt x="142868" y="0"/>
                    <a:pt x="120719" y="3003"/>
                    <a:pt x="98570" y="9140"/>
                  </a:cubicBezTo>
                  <a:cubicBezTo>
                    <a:pt x="83526" y="16545"/>
                    <a:pt x="61644" y="30122"/>
                    <a:pt x="44332" y="42364"/>
                  </a:cubicBezTo>
                  <a:cubicBezTo>
                    <a:pt x="23017" y="66915"/>
                    <a:pt x="0" y="102540"/>
                    <a:pt x="0" y="102540"/>
                  </a:cubicBezTo>
                  <a:lnTo>
                    <a:pt x="200" y="105909"/>
                  </a:lnTo>
                  <a:lnTo>
                    <a:pt x="47567" y="105909"/>
                  </a:lnTo>
                  <a:cubicBezTo>
                    <a:pt x="48468" y="102707"/>
                    <a:pt x="49902" y="98204"/>
                    <a:pt x="51804" y="94735"/>
                  </a:cubicBezTo>
                  <a:cubicBezTo>
                    <a:pt x="55039" y="88831"/>
                    <a:pt x="56073" y="87029"/>
                    <a:pt x="62745" y="79190"/>
                  </a:cubicBezTo>
                  <a:cubicBezTo>
                    <a:pt x="69416" y="71351"/>
                    <a:pt x="70917" y="69684"/>
                    <a:pt x="78022" y="61244"/>
                  </a:cubicBezTo>
                  <a:cubicBezTo>
                    <a:pt x="85161" y="52805"/>
                    <a:pt x="100405" y="42864"/>
                    <a:pt x="108711" y="37527"/>
                  </a:cubicBezTo>
                  <a:cubicBezTo>
                    <a:pt x="117017" y="32190"/>
                    <a:pt x="116884" y="32490"/>
                    <a:pt x="123855" y="30389"/>
                  </a:cubicBezTo>
                  <a:cubicBezTo>
                    <a:pt x="130794" y="28321"/>
                    <a:pt x="133762" y="27553"/>
                    <a:pt x="137031" y="26986"/>
                  </a:cubicBezTo>
                  <a:cubicBezTo>
                    <a:pt x="138699" y="26686"/>
                    <a:pt x="140567" y="26553"/>
                    <a:pt x="141968" y="26519"/>
                  </a:cubicBezTo>
                  <a:lnTo>
                    <a:pt x="14286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0" name="Google Shape;2620;p36"/>
            <p:cNvSpPr/>
            <p:nvPr/>
          </p:nvSpPr>
          <p:spPr>
            <a:xfrm rot="-5400000">
              <a:off x="5198125" y="382213"/>
              <a:ext cx="4561290" cy="3514931"/>
            </a:xfrm>
            <a:custGeom>
              <a:rect b="b" l="l" r="r" t="t"/>
              <a:pathLst>
                <a:path extrusionOk="0" h="107911" w="140035">
                  <a:moveTo>
                    <a:pt x="139734" y="0"/>
                  </a:moveTo>
                  <a:cubicBezTo>
                    <a:pt x="132629" y="334"/>
                    <a:pt x="48836" y="6839"/>
                    <a:pt x="1468" y="97337"/>
                  </a:cubicBezTo>
                  <a:cubicBezTo>
                    <a:pt x="368" y="103441"/>
                    <a:pt x="1" y="107677"/>
                    <a:pt x="1" y="107677"/>
                  </a:cubicBezTo>
                  <a:lnTo>
                    <a:pt x="2769" y="107911"/>
                  </a:lnTo>
                  <a:lnTo>
                    <a:pt x="2769" y="107611"/>
                  </a:lnTo>
                  <a:cubicBezTo>
                    <a:pt x="2769" y="107611"/>
                    <a:pt x="13610" y="79591"/>
                    <a:pt x="39029" y="53439"/>
                  </a:cubicBezTo>
                  <a:cubicBezTo>
                    <a:pt x="64980" y="26786"/>
                    <a:pt x="104042" y="4037"/>
                    <a:pt x="140034" y="2069"/>
                  </a:cubicBezTo>
                  <a:lnTo>
                    <a:pt x="13973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1" name="Google Shape;2621;p36"/>
            <p:cNvSpPr/>
            <p:nvPr/>
          </p:nvSpPr>
          <p:spPr>
            <a:xfrm rot="-5400000">
              <a:off x="5091661" y="339855"/>
              <a:ext cx="4749233" cy="3563822"/>
            </a:xfrm>
            <a:custGeom>
              <a:rect b="b" l="l" r="r" t="t"/>
              <a:pathLst>
                <a:path extrusionOk="0" h="109412" w="145805">
                  <a:moveTo>
                    <a:pt x="145805" y="300"/>
                  </a:moveTo>
                  <a:lnTo>
                    <a:pt x="145801" y="303"/>
                  </a:lnTo>
                  <a:lnTo>
                    <a:pt x="145801" y="303"/>
                  </a:lnTo>
                  <a:cubicBezTo>
                    <a:pt x="145804" y="302"/>
                    <a:pt x="145805" y="302"/>
                    <a:pt x="145805" y="300"/>
                  </a:cubicBezTo>
                  <a:close/>
                  <a:moveTo>
                    <a:pt x="142569" y="0"/>
                  </a:moveTo>
                  <a:lnTo>
                    <a:pt x="142569" y="1068"/>
                  </a:lnTo>
                  <a:cubicBezTo>
                    <a:pt x="142569" y="1068"/>
                    <a:pt x="49169" y="4070"/>
                    <a:pt x="501" y="105109"/>
                  </a:cubicBezTo>
                  <a:cubicBezTo>
                    <a:pt x="101" y="107777"/>
                    <a:pt x="1" y="109312"/>
                    <a:pt x="1" y="109312"/>
                  </a:cubicBezTo>
                  <a:lnTo>
                    <a:pt x="3537" y="109412"/>
                  </a:lnTo>
                  <a:cubicBezTo>
                    <a:pt x="3537" y="109412"/>
                    <a:pt x="18481" y="71752"/>
                    <a:pt x="52972" y="42097"/>
                  </a:cubicBezTo>
                  <a:cubicBezTo>
                    <a:pt x="78490" y="20181"/>
                    <a:pt x="117284" y="3369"/>
                    <a:pt x="142269" y="2569"/>
                  </a:cubicBezTo>
                  <a:lnTo>
                    <a:pt x="145801" y="303"/>
                  </a:lnTo>
                  <a:lnTo>
                    <a:pt x="145801" y="303"/>
                  </a:lnTo>
                  <a:cubicBezTo>
                    <a:pt x="145799" y="303"/>
                    <a:pt x="145797" y="303"/>
                    <a:pt x="145795" y="303"/>
                  </a:cubicBezTo>
                  <a:cubicBezTo>
                    <a:pt x="145684" y="303"/>
                    <a:pt x="144674" y="63"/>
                    <a:pt x="14256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2" name="Google Shape;2622;p36"/>
            <p:cNvSpPr/>
            <p:nvPr/>
          </p:nvSpPr>
          <p:spPr>
            <a:xfrm rot="-5400000">
              <a:off x="5069380" y="376240"/>
              <a:ext cx="4736204" cy="3571444"/>
            </a:xfrm>
            <a:custGeom>
              <a:rect b="b" l="l" r="r" t="t"/>
              <a:pathLst>
                <a:path extrusionOk="0" h="109646" w="145405">
                  <a:moveTo>
                    <a:pt x="145404" y="1"/>
                  </a:moveTo>
                  <a:lnTo>
                    <a:pt x="145403" y="4"/>
                  </a:lnTo>
                  <a:lnTo>
                    <a:pt x="145403" y="4"/>
                  </a:lnTo>
                  <a:cubicBezTo>
                    <a:pt x="145404" y="3"/>
                    <a:pt x="145404" y="2"/>
                    <a:pt x="145404" y="1"/>
                  </a:cubicBezTo>
                  <a:close/>
                  <a:moveTo>
                    <a:pt x="145403" y="4"/>
                  </a:moveTo>
                  <a:lnTo>
                    <a:pt x="145403" y="4"/>
                  </a:lnTo>
                  <a:cubicBezTo>
                    <a:pt x="145364" y="40"/>
                    <a:pt x="144703" y="139"/>
                    <a:pt x="143603" y="301"/>
                  </a:cubicBezTo>
                  <a:lnTo>
                    <a:pt x="143603" y="2035"/>
                  </a:lnTo>
                  <a:cubicBezTo>
                    <a:pt x="143603" y="2035"/>
                    <a:pt x="48235" y="5071"/>
                    <a:pt x="1" y="109245"/>
                  </a:cubicBezTo>
                  <a:lnTo>
                    <a:pt x="3703" y="109646"/>
                  </a:lnTo>
                  <a:cubicBezTo>
                    <a:pt x="3703" y="109646"/>
                    <a:pt x="16246" y="78223"/>
                    <a:pt x="44599" y="50403"/>
                  </a:cubicBezTo>
                  <a:cubicBezTo>
                    <a:pt x="69017" y="26419"/>
                    <a:pt x="106877" y="5304"/>
                    <a:pt x="143603" y="3169"/>
                  </a:cubicBezTo>
                  <a:lnTo>
                    <a:pt x="145403" y="4"/>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3" name="Google Shape;2623;p36"/>
            <p:cNvSpPr/>
            <p:nvPr/>
          </p:nvSpPr>
          <p:spPr>
            <a:xfrm rot="-5400000">
              <a:off x="4659210" y="800542"/>
              <a:ext cx="5478304" cy="3582324"/>
            </a:xfrm>
            <a:custGeom>
              <a:rect b="b" l="l" r="r" t="t"/>
              <a:pathLst>
                <a:path extrusionOk="0" h="109980" w="168188">
                  <a:moveTo>
                    <a:pt x="168187" y="1"/>
                  </a:moveTo>
                  <a:cubicBezTo>
                    <a:pt x="145037" y="1"/>
                    <a:pt x="124623" y="3904"/>
                    <a:pt x="106643" y="9608"/>
                  </a:cubicBezTo>
                  <a:cubicBezTo>
                    <a:pt x="99238" y="12210"/>
                    <a:pt x="92333" y="15245"/>
                    <a:pt x="85795" y="18581"/>
                  </a:cubicBezTo>
                  <a:cubicBezTo>
                    <a:pt x="25118" y="49536"/>
                    <a:pt x="0" y="106911"/>
                    <a:pt x="0" y="106911"/>
                  </a:cubicBezTo>
                  <a:lnTo>
                    <a:pt x="4103" y="107411"/>
                  </a:lnTo>
                  <a:lnTo>
                    <a:pt x="9841" y="108112"/>
                  </a:lnTo>
                  <a:lnTo>
                    <a:pt x="14344" y="108679"/>
                  </a:lnTo>
                  <a:lnTo>
                    <a:pt x="16612" y="108979"/>
                  </a:lnTo>
                  <a:lnTo>
                    <a:pt x="24518" y="109980"/>
                  </a:lnTo>
                  <a:cubicBezTo>
                    <a:pt x="24685" y="109646"/>
                    <a:pt x="24818" y="109346"/>
                    <a:pt x="24985" y="109012"/>
                  </a:cubicBezTo>
                  <a:cubicBezTo>
                    <a:pt x="25152" y="108745"/>
                    <a:pt x="25285" y="108412"/>
                    <a:pt x="25452" y="108112"/>
                  </a:cubicBezTo>
                  <a:cubicBezTo>
                    <a:pt x="25652" y="107678"/>
                    <a:pt x="25852" y="107244"/>
                    <a:pt x="26086" y="106811"/>
                  </a:cubicBezTo>
                  <a:cubicBezTo>
                    <a:pt x="26286" y="106444"/>
                    <a:pt x="26453" y="106010"/>
                    <a:pt x="26653" y="105643"/>
                  </a:cubicBezTo>
                  <a:cubicBezTo>
                    <a:pt x="26853" y="105276"/>
                    <a:pt x="27020" y="104843"/>
                    <a:pt x="27253" y="104476"/>
                  </a:cubicBezTo>
                  <a:cubicBezTo>
                    <a:pt x="27453" y="104075"/>
                    <a:pt x="27620" y="103675"/>
                    <a:pt x="27820" y="103308"/>
                  </a:cubicBezTo>
                  <a:cubicBezTo>
                    <a:pt x="28020" y="102908"/>
                    <a:pt x="28187" y="102508"/>
                    <a:pt x="28421" y="102141"/>
                  </a:cubicBezTo>
                  <a:cubicBezTo>
                    <a:pt x="28621" y="101774"/>
                    <a:pt x="28788" y="101407"/>
                    <a:pt x="28988" y="101006"/>
                  </a:cubicBezTo>
                  <a:cubicBezTo>
                    <a:pt x="29121" y="100773"/>
                    <a:pt x="29288" y="100473"/>
                    <a:pt x="29421" y="100239"/>
                  </a:cubicBezTo>
                  <a:cubicBezTo>
                    <a:pt x="29455" y="100239"/>
                    <a:pt x="29455" y="100173"/>
                    <a:pt x="29455" y="100173"/>
                  </a:cubicBezTo>
                  <a:cubicBezTo>
                    <a:pt x="29488" y="100106"/>
                    <a:pt x="29588" y="99972"/>
                    <a:pt x="29622" y="99906"/>
                  </a:cubicBezTo>
                  <a:cubicBezTo>
                    <a:pt x="29922" y="99405"/>
                    <a:pt x="30155" y="98838"/>
                    <a:pt x="30455" y="98338"/>
                  </a:cubicBezTo>
                  <a:cubicBezTo>
                    <a:pt x="30489" y="98271"/>
                    <a:pt x="30522" y="98238"/>
                    <a:pt x="30589" y="98138"/>
                  </a:cubicBezTo>
                  <a:cubicBezTo>
                    <a:pt x="30656" y="97971"/>
                    <a:pt x="30789" y="97771"/>
                    <a:pt x="30856" y="97604"/>
                  </a:cubicBezTo>
                  <a:cubicBezTo>
                    <a:pt x="30989" y="97437"/>
                    <a:pt x="31089" y="97270"/>
                    <a:pt x="31156" y="97104"/>
                  </a:cubicBezTo>
                  <a:cubicBezTo>
                    <a:pt x="31256" y="96937"/>
                    <a:pt x="31356" y="96737"/>
                    <a:pt x="31456" y="96570"/>
                  </a:cubicBezTo>
                  <a:lnTo>
                    <a:pt x="31690" y="96070"/>
                  </a:lnTo>
                  <a:cubicBezTo>
                    <a:pt x="31790" y="95970"/>
                    <a:pt x="31823" y="95836"/>
                    <a:pt x="31923" y="95736"/>
                  </a:cubicBezTo>
                  <a:cubicBezTo>
                    <a:pt x="32123" y="95336"/>
                    <a:pt x="32357" y="94935"/>
                    <a:pt x="32590" y="94569"/>
                  </a:cubicBezTo>
                  <a:cubicBezTo>
                    <a:pt x="32657" y="94435"/>
                    <a:pt x="32757" y="94268"/>
                    <a:pt x="32824" y="94102"/>
                  </a:cubicBezTo>
                  <a:cubicBezTo>
                    <a:pt x="32924" y="93968"/>
                    <a:pt x="32991" y="93801"/>
                    <a:pt x="33091" y="93668"/>
                  </a:cubicBezTo>
                  <a:cubicBezTo>
                    <a:pt x="33124" y="93601"/>
                    <a:pt x="33191" y="93468"/>
                    <a:pt x="33257" y="93401"/>
                  </a:cubicBezTo>
                  <a:cubicBezTo>
                    <a:pt x="33324" y="93268"/>
                    <a:pt x="33424" y="93101"/>
                    <a:pt x="33491" y="92967"/>
                  </a:cubicBezTo>
                  <a:cubicBezTo>
                    <a:pt x="33624" y="92767"/>
                    <a:pt x="33758" y="92500"/>
                    <a:pt x="33858" y="92300"/>
                  </a:cubicBezTo>
                  <a:cubicBezTo>
                    <a:pt x="33925" y="92234"/>
                    <a:pt x="33958" y="92167"/>
                    <a:pt x="33991" y="92100"/>
                  </a:cubicBezTo>
                  <a:lnTo>
                    <a:pt x="34492" y="91233"/>
                  </a:lnTo>
                  <a:cubicBezTo>
                    <a:pt x="34525" y="91166"/>
                    <a:pt x="34525" y="91133"/>
                    <a:pt x="34592" y="91099"/>
                  </a:cubicBezTo>
                  <a:cubicBezTo>
                    <a:pt x="34692" y="90833"/>
                    <a:pt x="34859" y="90632"/>
                    <a:pt x="34992" y="90399"/>
                  </a:cubicBezTo>
                  <a:cubicBezTo>
                    <a:pt x="35025" y="90299"/>
                    <a:pt x="35125" y="90165"/>
                    <a:pt x="35159" y="90099"/>
                  </a:cubicBezTo>
                  <a:cubicBezTo>
                    <a:pt x="35326" y="89798"/>
                    <a:pt x="35492" y="89498"/>
                    <a:pt x="35659" y="89265"/>
                  </a:cubicBezTo>
                  <a:lnTo>
                    <a:pt x="35659" y="89231"/>
                  </a:lnTo>
                  <a:cubicBezTo>
                    <a:pt x="35793" y="88965"/>
                    <a:pt x="35959" y="88764"/>
                    <a:pt x="36093" y="88498"/>
                  </a:cubicBezTo>
                  <a:cubicBezTo>
                    <a:pt x="36160" y="88331"/>
                    <a:pt x="36293" y="88164"/>
                    <a:pt x="36360" y="87997"/>
                  </a:cubicBezTo>
                  <a:cubicBezTo>
                    <a:pt x="36460" y="87830"/>
                    <a:pt x="36593" y="87630"/>
                    <a:pt x="36693" y="87463"/>
                  </a:cubicBezTo>
                  <a:cubicBezTo>
                    <a:pt x="36793" y="87330"/>
                    <a:pt x="36927" y="87163"/>
                    <a:pt x="36993" y="86996"/>
                  </a:cubicBezTo>
                  <a:cubicBezTo>
                    <a:pt x="37094" y="86830"/>
                    <a:pt x="37194" y="86663"/>
                    <a:pt x="37327" y="86463"/>
                  </a:cubicBezTo>
                  <a:cubicBezTo>
                    <a:pt x="37427" y="86296"/>
                    <a:pt x="37527" y="86096"/>
                    <a:pt x="37661" y="85929"/>
                  </a:cubicBezTo>
                  <a:cubicBezTo>
                    <a:pt x="37794" y="85662"/>
                    <a:pt x="37961" y="85462"/>
                    <a:pt x="38094" y="85262"/>
                  </a:cubicBezTo>
                  <a:cubicBezTo>
                    <a:pt x="38128" y="85162"/>
                    <a:pt x="38194" y="85095"/>
                    <a:pt x="38261" y="84995"/>
                  </a:cubicBezTo>
                  <a:cubicBezTo>
                    <a:pt x="38361" y="84795"/>
                    <a:pt x="38495" y="84628"/>
                    <a:pt x="38628" y="84428"/>
                  </a:cubicBezTo>
                  <a:cubicBezTo>
                    <a:pt x="38661" y="84428"/>
                    <a:pt x="38661" y="84395"/>
                    <a:pt x="38695" y="84328"/>
                  </a:cubicBezTo>
                  <a:cubicBezTo>
                    <a:pt x="38795" y="84228"/>
                    <a:pt x="38828" y="84128"/>
                    <a:pt x="38928" y="83994"/>
                  </a:cubicBezTo>
                  <a:cubicBezTo>
                    <a:pt x="39162" y="83661"/>
                    <a:pt x="39362" y="83327"/>
                    <a:pt x="39595" y="82994"/>
                  </a:cubicBezTo>
                  <a:cubicBezTo>
                    <a:pt x="39629" y="82927"/>
                    <a:pt x="39695" y="82827"/>
                    <a:pt x="39762" y="82760"/>
                  </a:cubicBezTo>
                  <a:cubicBezTo>
                    <a:pt x="39829" y="82627"/>
                    <a:pt x="39862" y="82560"/>
                    <a:pt x="39962" y="82427"/>
                  </a:cubicBezTo>
                  <a:cubicBezTo>
                    <a:pt x="40162" y="82126"/>
                    <a:pt x="40329" y="81826"/>
                    <a:pt x="40529" y="81559"/>
                  </a:cubicBezTo>
                  <a:cubicBezTo>
                    <a:pt x="40629" y="81392"/>
                    <a:pt x="40763" y="81259"/>
                    <a:pt x="40830" y="81092"/>
                  </a:cubicBezTo>
                  <a:cubicBezTo>
                    <a:pt x="40863" y="81092"/>
                    <a:pt x="40863" y="81059"/>
                    <a:pt x="40863" y="81059"/>
                  </a:cubicBezTo>
                  <a:cubicBezTo>
                    <a:pt x="40863" y="80992"/>
                    <a:pt x="40930" y="80959"/>
                    <a:pt x="40963" y="80925"/>
                  </a:cubicBezTo>
                  <a:cubicBezTo>
                    <a:pt x="40996" y="80825"/>
                    <a:pt x="41096" y="80759"/>
                    <a:pt x="41130" y="80659"/>
                  </a:cubicBezTo>
                  <a:cubicBezTo>
                    <a:pt x="41163" y="80592"/>
                    <a:pt x="41196" y="80559"/>
                    <a:pt x="41263" y="80458"/>
                  </a:cubicBezTo>
                  <a:lnTo>
                    <a:pt x="41497" y="80092"/>
                  </a:lnTo>
                  <a:cubicBezTo>
                    <a:pt x="41697" y="79758"/>
                    <a:pt x="41964" y="79458"/>
                    <a:pt x="42164" y="79124"/>
                  </a:cubicBezTo>
                  <a:cubicBezTo>
                    <a:pt x="42197" y="78991"/>
                    <a:pt x="42264" y="78924"/>
                    <a:pt x="42331" y="78824"/>
                  </a:cubicBezTo>
                  <a:cubicBezTo>
                    <a:pt x="42464" y="78657"/>
                    <a:pt x="42631" y="78457"/>
                    <a:pt x="42764" y="78257"/>
                  </a:cubicBezTo>
                  <a:cubicBezTo>
                    <a:pt x="42764" y="78224"/>
                    <a:pt x="42764" y="78224"/>
                    <a:pt x="42798" y="78157"/>
                  </a:cubicBezTo>
                  <a:cubicBezTo>
                    <a:pt x="42798" y="78123"/>
                    <a:pt x="42831" y="78123"/>
                    <a:pt x="42831" y="78090"/>
                  </a:cubicBezTo>
                  <a:cubicBezTo>
                    <a:pt x="42964" y="77890"/>
                    <a:pt x="43098" y="77723"/>
                    <a:pt x="43198" y="77556"/>
                  </a:cubicBezTo>
                  <a:cubicBezTo>
                    <a:pt x="43331" y="77323"/>
                    <a:pt x="43498" y="77123"/>
                    <a:pt x="43632" y="76923"/>
                  </a:cubicBezTo>
                  <a:cubicBezTo>
                    <a:pt x="43765" y="76722"/>
                    <a:pt x="43932" y="76556"/>
                    <a:pt x="44032" y="76322"/>
                  </a:cubicBezTo>
                  <a:cubicBezTo>
                    <a:pt x="44099" y="76322"/>
                    <a:pt x="44099" y="76289"/>
                    <a:pt x="44132" y="76255"/>
                  </a:cubicBezTo>
                  <a:cubicBezTo>
                    <a:pt x="44132" y="76222"/>
                    <a:pt x="44165" y="76222"/>
                    <a:pt x="44165" y="76155"/>
                  </a:cubicBezTo>
                  <a:cubicBezTo>
                    <a:pt x="44432" y="75788"/>
                    <a:pt x="44666" y="75455"/>
                    <a:pt x="44932" y="75088"/>
                  </a:cubicBezTo>
                  <a:cubicBezTo>
                    <a:pt x="45099" y="74888"/>
                    <a:pt x="45266" y="74621"/>
                    <a:pt x="45433" y="74421"/>
                  </a:cubicBezTo>
                  <a:cubicBezTo>
                    <a:pt x="45666" y="74087"/>
                    <a:pt x="45866" y="73787"/>
                    <a:pt x="46133" y="73453"/>
                  </a:cubicBezTo>
                  <a:cubicBezTo>
                    <a:pt x="46267" y="73253"/>
                    <a:pt x="46434" y="73053"/>
                    <a:pt x="46600" y="72820"/>
                  </a:cubicBezTo>
                  <a:cubicBezTo>
                    <a:pt x="46700" y="72653"/>
                    <a:pt x="46867" y="72453"/>
                    <a:pt x="47001" y="72286"/>
                  </a:cubicBezTo>
                  <a:cubicBezTo>
                    <a:pt x="47134" y="72153"/>
                    <a:pt x="47201" y="71986"/>
                    <a:pt x="47334" y="71886"/>
                  </a:cubicBezTo>
                  <a:cubicBezTo>
                    <a:pt x="47468" y="71752"/>
                    <a:pt x="47601" y="71585"/>
                    <a:pt x="47701" y="71419"/>
                  </a:cubicBezTo>
                  <a:lnTo>
                    <a:pt x="48201" y="70785"/>
                  </a:lnTo>
                  <a:cubicBezTo>
                    <a:pt x="48268" y="70785"/>
                    <a:pt x="48268" y="70752"/>
                    <a:pt x="48302" y="70718"/>
                  </a:cubicBezTo>
                  <a:cubicBezTo>
                    <a:pt x="48435" y="70585"/>
                    <a:pt x="48535" y="70418"/>
                    <a:pt x="48668" y="70251"/>
                  </a:cubicBezTo>
                  <a:cubicBezTo>
                    <a:pt x="48769" y="70118"/>
                    <a:pt x="48835" y="69984"/>
                    <a:pt x="48935" y="69918"/>
                  </a:cubicBezTo>
                  <a:cubicBezTo>
                    <a:pt x="49035" y="69717"/>
                    <a:pt x="49202" y="69484"/>
                    <a:pt x="49369" y="69284"/>
                  </a:cubicBezTo>
                  <a:cubicBezTo>
                    <a:pt x="49602" y="68984"/>
                    <a:pt x="49836" y="68750"/>
                    <a:pt x="50036" y="68450"/>
                  </a:cubicBezTo>
                  <a:cubicBezTo>
                    <a:pt x="50136" y="68383"/>
                    <a:pt x="50170" y="68283"/>
                    <a:pt x="50270" y="68216"/>
                  </a:cubicBezTo>
                  <a:lnTo>
                    <a:pt x="50303" y="68150"/>
                  </a:lnTo>
                  <a:cubicBezTo>
                    <a:pt x="50470" y="67916"/>
                    <a:pt x="50637" y="67716"/>
                    <a:pt x="50803" y="67482"/>
                  </a:cubicBezTo>
                  <a:cubicBezTo>
                    <a:pt x="50937" y="67316"/>
                    <a:pt x="51037" y="67216"/>
                    <a:pt x="51170" y="67049"/>
                  </a:cubicBezTo>
                  <a:cubicBezTo>
                    <a:pt x="51304" y="66915"/>
                    <a:pt x="51370" y="66749"/>
                    <a:pt x="51504" y="66615"/>
                  </a:cubicBezTo>
                  <a:cubicBezTo>
                    <a:pt x="51637" y="66448"/>
                    <a:pt x="51771" y="66282"/>
                    <a:pt x="51871" y="66148"/>
                  </a:cubicBezTo>
                  <a:cubicBezTo>
                    <a:pt x="51971" y="66048"/>
                    <a:pt x="52104" y="65881"/>
                    <a:pt x="52204" y="65748"/>
                  </a:cubicBezTo>
                  <a:cubicBezTo>
                    <a:pt x="52304" y="65715"/>
                    <a:pt x="52338" y="65614"/>
                    <a:pt x="52371" y="65581"/>
                  </a:cubicBezTo>
                  <a:cubicBezTo>
                    <a:pt x="52538" y="65381"/>
                    <a:pt x="52771" y="65114"/>
                    <a:pt x="52938" y="64914"/>
                  </a:cubicBezTo>
                  <a:cubicBezTo>
                    <a:pt x="53005" y="64881"/>
                    <a:pt x="53038" y="64781"/>
                    <a:pt x="53105" y="64747"/>
                  </a:cubicBezTo>
                  <a:cubicBezTo>
                    <a:pt x="53205" y="64580"/>
                    <a:pt x="53372" y="64414"/>
                    <a:pt x="53505" y="64247"/>
                  </a:cubicBezTo>
                  <a:cubicBezTo>
                    <a:pt x="53539" y="64147"/>
                    <a:pt x="53605" y="64113"/>
                    <a:pt x="53639" y="64080"/>
                  </a:cubicBezTo>
                  <a:cubicBezTo>
                    <a:pt x="53672" y="64047"/>
                    <a:pt x="53705" y="63947"/>
                    <a:pt x="53772" y="63913"/>
                  </a:cubicBezTo>
                  <a:cubicBezTo>
                    <a:pt x="54172" y="63413"/>
                    <a:pt x="54639" y="62913"/>
                    <a:pt x="55040" y="62412"/>
                  </a:cubicBezTo>
                  <a:cubicBezTo>
                    <a:pt x="55140" y="62379"/>
                    <a:pt x="55173" y="62279"/>
                    <a:pt x="55206" y="62245"/>
                  </a:cubicBezTo>
                  <a:cubicBezTo>
                    <a:pt x="55607" y="61878"/>
                    <a:pt x="55940" y="61445"/>
                    <a:pt x="56274" y="61078"/>
                  </a:cubicBezTo>
                  <a:cubicBezTo>
                    <a:pt x="56374" y="60978"/>
                    <a:pt x="56474" y="60878"/>
                    <a:pt x="56541" y="60778"/>
                  </a:cubicBezTo>
                  <a:cubicBezTo>
                    <a:pt x="56607" y="60778"/>
                    <a:pt x="56607" y="60744"/>
                    <a:pt x="56641" y="60711"/>
                  </a:cubicBezTo>
                  <a:cubicBezTo>
                    <a:pt x="56841" y="60444"/>
                    <a:pt x="57008" y="60244"/>
                    <a:pt x="57208" y="60044"/>
                  </a:cubicBezTo>
                  <a:cubicBezTo>
                    <a:pt x="57475" y="59744"/>
                    <a:pt x="57708" y="59477"/>
                    <a:pt x="57975" y="59210"/>
                  </a:cubicBezTo>
                  <a:cubicBezTo>
                    <a:pt x="57975" y="59143"/>
                    <a:pt x="58008" y="59110"/>
                    <a:pt x="58042" y="59076"/>
                  </a:cubicBezTo>
                  <a:cubicBezTo>
                    <a:pt x="58375" y="58743"/>
                    <a:pt x="58676" y="58409"/>
                    <a:pt x="58976" y="58076"/>
                  </a:cubicBezTo>
                  <a:cubicBezTo>
                    <a:pt x="59309" y="57709"/>
                    <a:pt x="59676" y="57275"/>
                    <a:pt x="60043" y="56908"/>
                  </a:cubicBezTo>
                  <a:lnTo>
                    <a:pt x="60143" y="56808"/>
                  </a:lnTo>
                  <a:lnTo>
                    <a:pt x="60277" y="56708"/>
                  </a:lnTo>
                  <a:lnTo>
                    <a:pt x="60544" y="56408"/>
                  </a:lnTo>
                  <a:lnTo>
                    <a:pt x="60944" y="56041"/>
                  </a:lnTo>
                  <a:cubicBezTo>
                    <a:pt x="61144" y="55774"/>
                    <a:pt x="61378" y="55541"/>
                    <a:pt x="61644" y="55274"/>
                  </a:cubicBezTo>
                  <a:cubicBezTo>
                    <a:pt x="61711" y="55140"/>
                    <a:pt x="61811" y="55074"/>
                    <a:pt x="61878" y="54974"/>
                  </a:cubicBezTo>
                  <a:lnTo>
                    <a:pt x="62045" y="54807"/>
                  </a:lnTo>
                  <a:lnTo>
                    <a:pt x="62312" y="54573"/>
                  </a:lnTo>
                  <a:lnTo>
                    <a:pt x="62345" y="54540"/>
                  </a:lnTo>
                  <a:cubicBezTo>
                    <a:pt x="62545" y="54273"/>
                    <a:pt x="62812" y="54073"/>
                    <a:pt x="63012" y="53806"/>
                  </a:cubicBezTo>
                  <a:lnTo>
                    <a:pt x="63212" y="53606"/>
                  </a:lnTo>
                  <a:lnTo>
                    <a:pt x="63879" y="52939"/>
                  </a:lnTo>
                  <a:cubicBezTo>
                    <a:pt x="64113" y="52739"/>
                    <a:pt x="64313" y="52572"/>
                    <a:pt x="64480" y="52372"/>
                  </a:cubicBezTo>
                  <a:cubicBezTo>
                    <a:pt x="64480" y="52305"/>
                    <a:pt x="64513" y="52305"/>
                    <a:pt x="64513" y="52305"/>
                  </a:cubicBezTo>
                  <a:lnTo>
                    <a:pt x="64613" y="52238"/>
                  </a:lnTo>
                  <a:lnTo>
                    <a:pt x="65214" y="51604"/>
                  </a:lnTo>
                  <a:lnTo>
                    <a:pt x="65280" y="51571"/>
                  </a:lnTo>
                  <a:lnTo>
                    <a:pt x="65280" y="51538"/>
                  </a:lnTo>
                  <a:cubicBezTo>
                    <a:pt x="65714" y="51071"/>
                    <a:pt x="66214" y="50604"/>
                    <a:pt x="66681" y="50137"/>
                  </a:cubicBezTo>
                  <a:cubicBezTo>
                    <a:pt x="66815" y="50037"/>
                    <a:pt x="66881" y="49903"/>
                    <a:pt x="67015" y="49803"/>
                  </a:cubicBezTo>
                  <a:cubicBezTo>
                    <a:pt x="67115" y="49736"/>
                    <a:pt x="67215" y="49636"/>
                    <a:pt x="67315" y="49570"/>
                  </a:cubicBezTo>
                  <a:lnTo>
                    <a:pt x="67449" y="49436"/>
                  </a:lnTo>
                  <a:lnTo>
                    <a:pt x="67515" y="49370"/>
                  </a:lnTo>
                  <a:cubicBezTo>
                    <a:pt x="67682" y="49203"/>
                    <a:pt x="67849" y="49069"/>
                    <a:pt x="68016" y="48903"/>
                  </a:cubicBezTo>
                  <a:cubicBezTo>
                    <a:pt x="68116" y="48769"/>
                    <a:pt x="68216" y="48702"/>
                    <a:pt x="68316" y="48602"/>
                  </a:cubicBezTo>
                  <a:lnTo>
                    <a:pt x="68683" y="48235"/>
                  </a:lnTo>
                  <a:cubicBezTo>
                    <a:pt x="68950" y="48035"/>
                    <a:pt x="69150" y="47802"/>
                    <a:pt x="69350" y="47602"/>
                  </a:cubicBezTo>
                  <a:cubicBezTo>
                    <a:pt x="69617" y="47368"/>
                    <a:pt x="69817" y="47135"/>
                    <a:pt x="70050" y="46934"/>
                  </a:cubicBezTo>
                  <a:cubicBezTo>
                    <a:pt x="70150" y="46801"/>
                    <a:pt x="70284" y="46734"/>
                    <a:pt x="70351" y="46634"/>
                  </a:cubicBezTo>
                  <a:cubicBezTo>
                    <a:pt x="70617" y="46401"/>
                    <a:pt x="70818" y="46201"/>
                    <a:pt x="71051" y="45967"/>
                  </a:cubicBezTo>
                  <a:cubicBezTo>
                    <a:pt x="71185" y="45867"/>
                    <a:pt x="71351" y="45734"/>
                    <a:pt x="71485" y="45600"/>
                  </a:cubicBezTo>
                  <a:cubicBezTo>
                    <a:pt x="71518" y="45567"/>
                    <a:pt x="71518" y="45533"/>
                    <a:pt x="71551" y="45533"/>
                  </a:cubicBezTo>
                  <a:cubicBezTo>
                    <a:pt x="71652" y="45400"/>
                    <a:pt x="71785" y="45300"/>
                    <a:pt x="71852" y="45233"/>
                  </a:cubicBezTo>
                  <a:cubicBezTo>
                    <a:pt x="72152" y="44933"/>
                    <a:pt x="72485" y="44633"/>
                    <a:pt x="72786" y="44399"/>
                  </a:cubicBezTo>
                  <a:cubicBezTo>
                    <a:pt x="72886" y="44266"/>
                    <a:pt x="73053" y="44132"/>
                    <a:pt x="73186" y="44032"/>
                  </a:cubicBezTo>
                  <a:cubicBezTo>
                    <a:pt x="73286" y="43966"/>
                    <a:pt x="73319" y="43932"/>
                    <a:pt x="73353" y="43899"/>
                  </a:cubicBezTo>
                  <a:cubicBezTo>
                    <a:pt x="73453" y="43799"/>
                    <a:pt x="73553" y="43732"/>
                    <a:pt x="73653" y="43632"/>
                  </a:cubicBezTo>
                  <a:cubicBezTo>
                    <a:pt x="73786" y="43565"/>
                    <a:pt x="73953" y="43432"/>
                    <a:pt x="74053" y="43299"/>
                  </a:cubicBezTo>
                  <a:cubicBezTo>
                    <a:pt x="74120" y="43299"/>
                    <a:pt x="74120" y="43265"/>
                    <a:pt x="74153" y="43265"/>
                  </a:cubicBezTo>
                  <a:cubicBezTo>
                    <a:pt x="74287" y="43198"/>
                    <a:pt x="74454" y="43065"/>
                    <a:pt x="74554" y="42932"/>
                  </a:cubicBezTo>
                  <a:cubicBezTo>
                    <a:pt x="74620" y="42932"/>
                    <a:pt x="74620" y="42898"/>
                    <a:pt x="74654" y="42898"/>
                  </a:cubicBezTo>
                  <a:cubicBezTo>
                    <a:pt x="74687" y="42898"/>
                    <a:pt x="74720" y="42865"/>
                    <a:pt x="74787" y="42798"/>
                  </a:cubicBezTo>
                  <a:cubicBezTo>
                    <a:pt x="74854" y="42765"/>
                    <a:pt x="74887" y="42731"/>
                    <a:pt x="74954" y="42698"/>
                  </a:cubicBezTo>
                  <a:cubicBezTo>
                    <a:pt x="75121" y="42565"/>
                    <a:pt x="75221" y="42465"/>
                    <a:pt x="75354" y="42365"/>
                  </a:cubicBezTo>
                  <a:cubicBezTo>
                    <a:pt x="75454" y="42264"/>
                    <a:pt x="75521" y="42231"/>
                    <a:pt x="75621" y="42131"/>
                  </a:cubicBezTo>
                  <a:cubicBezTo>
                    <a:pt x="75654" y="42098"/>
                    <a:pt x="75688" y="42098"/>
                    <a:pt x="75721" y="42064"/>
                  </a:cubicBezTo>
                  <a:cubicBezTo>
                    <a:pt x="75788" y="42031"/>
                    <a:pt x="75788" y="41964"/>
                    <a:pt x="75821" y="41964"/>
                  </a:cubicBezTo>
                  <a:cubicBezTo>
                    <a:pt x="75988" y="41864"/>
                    <a:pt x="76155" y="41697"/>
                    <a:pt x="76322" y="41564"/>
                  </a:cubicBezTo>
                  <a:cubicBezTo>
                    <a:pt x="76388" y="41464"/>
                    <a:pt x="76522" y="41364"/>
                    <a:pt x="76655" y="41264"/>
                  </a:cubicBezTo>
                  <a:cubicBezTo>
                    <a:pt x="76722" y="41197"/>
                    <a:pt x="76855" y="41064"/>
                    <a:pt x="76989" y="40964"/>
                  </a:cubicBezTo>
                  <a:cubicBezTo>
                    <a:pt x="77055" y="40930"/>
                    <a:pt x="77122" y="40863"/>
                    <a:pt x="77189" y="40797"/>
                  </a:cubicBezTo>
                  <a:cubicBezTo>
                    <a:pt x="77222" y="40763"/>
                    <a:pt x="77222" y="40730"/>
                    <a:pt x="77289" y="40730"/>
                  </a:cubicBezTo>
                  <a:lnTo>
                    <a:pt x="77389" y="40597"/>
                  </a:lnTo>
                  <a:cubicBezTo>
                    <a:pt x="77522" y="40463"/>
                    <a:pt x="77656" y="40396"/>
                    <a:pt x="77789" y="40263"/>
                  </a:cubicBezTo>
                  <a:cubicBezTo>
                    <a:pt x="77889" y="40130"/>
                    <a:pt x="78023" y="40030"/>
                    <a:pt x="78156" y="39929"/>
                  </a:cubicBezTo>
                  <a:cubicBezTo>
                    <a:pt x="78456" y="39696"/>
                    <a:pt x="78790" y="39429"/>
                    <a:pt x="79057" y="39196"/>
                  </a:cubicBezTo>
                  <a:cubicBezTo>
                    <a:pt x="79124" y="39129"/>
                    <a:pt x="79157" y="39129"/>
                    <a:pt x="79190" y="39096"/>
                  </a:cubicBezTo>
                  <a:cubicBezTo>
                    <a:pt x="79224" y="39096"/>
                    <a:pt x="79290" y="39062"/>
                    <a:pt x="79324" y="39029"/>
                  </a:cubicBezTo>
                  <a:cubicBezTo>
                    <a:pt x="79457" y="38929"/>
                    <a:pt x="79557" y="38795"/>
                    <a:pt x="79691" y="38729"/>
                  </a:cubicBezTo>
                  <a:cubicBezTo>
                    <a:pt x="79957" y="38562"/>
                    <a:pt x="80158" y="38362"/>
                    <a:pt x="80391" y="38195"/>
                  </a:cubicBezTo>
                  <a:cubicBezTo>
                    <a:pt x="80491" y="38095"/>
                    <a:pt x="80625" y="38061"/>
                    <a:pt x="80691" y="37961"/>
                  </a:cubicBezTo>
                  <a:cubicBezTo>
                    <a:pt x="80725" y="37928"/>
                    <a:pt x="80791" y="37928"/>
                    <a:pt x="80825" y="37895"/>
                  </a:cubicBezTo>
                  <a:cubicBezTo>
                    <a:pt x="80891" y="37861"/>
                    <a:pt x="80958" y="37795"/>
                    <a:pt x="80992" y="37761"/>
                  </a:cubicBezTo>
                  <a:cubicBezTo>
                    <a:pt x="81058" y="37695"/>
                    <a:pt x="81158" y="37628"/>
                    <a:pt x="81225" y="37561"/>
                  </a:cubicBezTo>
                  <a:cubicBezTo>
                    <a:pt x="81225" y="37528"/>
                    <a:pt x="81292" y="37528"/>
                    <a:pt x="81292" y="37528"/>
                  </a:cubicBezTo>
                  <a:cubicBezTo>
                    <a:pt x="81325" y="37461"/>
                    <a:pt x="81358" y="37461"/>
                    <a:pt x="81392" y="37428"/>
                  </a:cubicBezTo>
                  <a:cubicBezTo>
                    <a:pt x="81459" y="37428"/>
                    <a:pt x="81459" y="37394"/>
                    <a:pt x="81492" y="37394"/>
                  </a:cubicBezTo>
                  <a:cubicBezTo>
                    <a:pt x="81625" y="37294"/>
                    <a:pt x="81692" y="37228"/>
                    <a:pt x="81825" y="37127"/>
                  </a:cubicBezTo>
                  <a:lnTo>
                    <a:pt x="82326" y="36761"/>
                  </a:lnTo>
                  <a:cubicBezTo>
                    <a:pt x="82526" y="36594"/>
                    <a:pt x="82793" y="36427"/>
                    <a:pt x="82993" y="36260"/>
                  </a:cubicBezTo>
                  <a:cubicBezTo>
                    <a:pt x="83193" y="36093"/>
                    <a:pt x="83460" y="35927"/>
                    <a:pt x="83660" y="35760"/>
                  </a:cubicBezTo>
                  <a:cubicBezTo>
                    <a:pt x="83660" y="35726"/>
                    <a:pt x="83693" y="35726"/>
                    <a:pt x="83693" y="35726"/>
                  </a:cubicBezTo>
                  <a:cubicBezTo>
                    <a:pt x="83727" y="35726"/>
                    <a:pt x="83727" y="35693"/>
                    <a:pt x="83794" y="35693"/>
                  </a:cubicBezTo>
                  <a:cubicBezTo>
                    <a:pt x="83827" y="35626"/>
                    <a:pt x="83860" y="35626"/>
                    <a:pt x="83894" y="35593"/>
                  </a:cubicBezTo>
                  <a:cubicBezTo>
                    <a:pt x="84027" y="35526"/>
                    <a:pt x="84160" y="35393"/>
                    <a:pt x="84294" y="35293"/>
                  </a:cubicBezTo>
                  <a:lnTo>
                    <a:pt x="84327" y="35293"/>
                  </a:lnTo>
                  <a:cubicBezTo>
                    <a:pt x="84494" y="35226"/>
                    <a:pt x="84627" y="35093"/>
                    <a:pt x="84728" y="35026"/>
                  </a:cubicBezTo>
                  <a:cubicBezTo>
                    <a:pt x="84961" y="34893"/>
                    <a:pt x="85161" y="34726"/>
                    <a:pt x="85328" y="34592"/>
                  </a:cubicBezTo>
                  <a:cubicBezTo>
                    <a:pt x="85395" y="34526"/>
                    <a:pt x="85495" y="34426"/>
                    <a:pt x="85561" y="34392"/>
                  </a:cubicBezTo>
                  <a:cubicBezTo>
                    <a:pt x="85862" y="34192"/>
                    <a:pt x="86129" y="33959"/>
                    <a:pt x="86395" y="33758"/>
                  </a:cubicBezTo>
                  <a:cubicBezTo>
                    <a:pt x="86495" y="33692"/>
                    <a:pt x="86629" y="33625"/>
                    <a:pt x="86696" y="33558"/>
                  </a:cubicBezTo>
                  <a:cubicBezTo>
                    <a:pt x="86896" y="33425"/>
                    <a:pt x="87129" y="33258"/>
                    <a:pt x="87329" y="33125"/>
                  </a:cubicBezTo>
                  <a:cubicBezTo>
                    <a:pt x="87396" y="33091"/>
                    <a:pt x="87496" y="33025"/>
                    <a:pt x="87563" y="32958"/>
                  </a:cubicBezTo>
                  <a:cubicBezTo>
                    <a:pt x="87730" y="32891"/>
                    <a:pt x="87896" y="32758"/>
                    <a:pt x="88063" y="32624"/>
                  </a:cubicBezTo>
                  <a:cubicBezTo>
                    <a:pt x="88063" y="32591"/>
                    <a:pt x="88130" y="32591"/>
                    <a:pt x="88130" y="32591"/>
                  </a:cubicBezTo>
                  <a:cubicBezTo>
                    <a:pt x="88163" y="32557"/>
                    <a:pt x="88230" y="32524"/>
                    <a:pt x="88297" y="32457"/>
                  </a:cubicBezTo>
                  <a:cubicBezTo>
                    <a:pt x="88297" y="32424"/>
                    <a:pt x="88330" y="32424"/>
                    <a:pt x="88330" y="32424"/>
                  </a:cubicBezTo>
                  <a:cubicBezTo>
                    <a:pt x="88330" y="32391"/>
                    <a:pt x="88363" y="32391"/>
                    <a:pt x="88363" y="32391"/>
                  </a:cubicBezTo>
                  <a:cubicBezTo>
                    <a:pt x="88664" y="32191"/>
                    <a:pt x="88997" y="31957"/>
                    <a:pt x="89297" y="31757"/>
                  </a:cubicBezTo>
                  <a:cubicBezTo>
                    <a:pt x="89364" y="31690"/>
                    <a:pt x="89498" y="31623"/>
                    <a:pt x="89564" y="31557"/>
                  </a:cubicBezTo>
                  <a:cubicBezTo>
                    <a:pt x="89564" y="31523"/>
                    <a:pt x="89631" y="31523"/>
                    <a:pt x="89631" y="31523"/>
                  </a:cubicBezTo>
                  <a:cubicBezTo>
                    <a:pt x="89831" y="31357"/>
                    <a:pt x="89998" y="31223"/>
                    <a:pt x="90198" y="31090"/>
                  </a:cubicBezTo>
                  <a:cubicBezTo>
                    <a:pt x="90298" y="31090"/>
                    <a:pt x="90332" y="31056"/>
                    <a:pt x="90365" y="31023"/>
                  </a:cubicBezTo>
                  <a:cubicBezTo>
                    <a:pt x="90532" y="30923"/>
                    <a:pt x="90698" y="30790"/>
                    <a:pt x="90832" y="30723"/>
                  </a:cubicBezTo>
                  <a:cubicBezTo>
                    <a:pt x="90899" y="30723"/>
                    <a:pt x="90965" y="30689"/>
                    <a:pt x="90999" y="30623"/>
                  </a:cubicBezTo>
                  <a:cubicBezTo>
                    <a:pt x="90999" y="30623"/>
                    <a:pt x="91032" y="30589"/>
                    <a:pt x="91065" y="30589"/>
                  </a:cubicBezTo>
                  <a:lnTo>
                    <a:pt x="91132" y="30589"/>
                  </a:lnTo>
                  <a:lnTo>
                    <a:pt x="91866" y="30089"/>
                  </a:lnTo>
                  <a:cubicBezTo>
                    <a:pt x="91999" y="30022"/>
                    <a:pt x="92066" y="29956"/>
                    <a:pt x="92200" y="29889"/>
                  </a:cubicBezTo>
                  <a:cubicBezTo>
                    <a:pt x="92333" y="29789"/>
                    <a:pt x="92400" y="29755"/>
                    <a:pt x="92533" y="29689"/>
                  </a:cubicBezTo>
                  <a:cubicBezTo>
                    <a:pt x="92633" y="29689"/>
                    <a:pt x="92667" y="29622"/>
                    <a:pt x="92700" y="29589"/>
                  </a:cubicBezTo>
                  <a:cubicBezTo>
                    <a:pt x="92700" y="29555"/>
                    <a:pt x="92733" y="29555"/>
                    <a:pt x="92733" y="29555"/>
                  </a:cubicBezTo>
                  <a:cubicBezTo>
                    <a:pt x="92800" y="29555"/>
                    <a:pt x="92800" y="29522"/>
                    <a:pt x="92833" y="29522"/>
                  </a:cubicBezTo>
                  <a:cubicBezTo>
                    <a:pt x="92967" y="29455"/>
                    <a:pt x="93033" y="29389"/>
                    <a:pt x="93134" y="29355"/>
                  </a:cubicBezTo>
                  <a:cubicBezTo>
                    <a:pt x="93200" y="29255"/>
                    <a:pt x="93300" y="29222"/>
                    <a:pt x="93367" y="29188"/>
                  </a:cubicBezTo>
                  <a:cubicBezTo>
                    <a:pt x="93500" y="29088"/>
                    <a:pt x="93667" y="28955"/>
                    <a:pt x="93834" y="28888"/>
                  </a:cubicBezTo>
                  <a:cubicBezTo>
                    <a:pt x="93901" y="28855"/>
                    <a:pt x="93967" y="28788"/>
                    <a:pt x="94034" y="28755"/>
                  </a:cubicBezTo>
                  <a:cubicBezTo>
                    <a:pt x="94301" y="28588"/>
                    <a:pt x="94501" y="28455"/>
                    <a:pt x="94735" y="28288"/>
                  </a:cubicBezTo>
                  <a:cubicBezTo>
                    <a:pt x="94968" y="28188"/>
                    <a:pt x="95135" y="28054"/>
                    <a:pt x="95335" y="27921"/>
                  </a:cubicBezTo>
                  <a:cubicBezTo>
                    <a:pt x="95469" y="27854"/>
                    <a:pt x="95635" y="27721"/>
                    <a:pt x="95802" y="27621"/>
                  </a:cubicBezTo>
                  <a:lnTo>
                    <a:pt x="96036" y="27521"/>
                  </a:lnTo>
                  <a:cubicBezTo>
                    <a:pt x="96236" y="27387"/>
                    <a:pt x="96503" y="27220"/>
                    <a:pt x="96703" y="27087"/>
                  </a:cubicBezTo>
                  <a:cubicBezTo>
                    <a:pt x="96903" y="27020"/>
                    <a:pt x="97136" y="26887"/>
                    <a:pt x="97303" y="26753"/>
                  </a:cubicBezTo>
                  <a:cubicBezTo>
                    <a:pt x="97537" y="26587"/>
                    <a:pt x="97837" y="26453"/>
                    <a:pt x="98070" y="26286"/>
                  </a:cubicBezTo>
                  <a:cubicBezTo>
                    <a:pt x="98170" y="26220"/>
                    <a:pt x="98237" y="26186"/>
                    <a:pt x="98337" y="26120"/>
                  </a:cubicBezTo>
                  <a:cubicBezTo>
                    <a:pt x="98371" y="26086"/>
                    <a:pt x="98471" y="26053"/>
                    <a:pt x="98537" y="26019"/>
                  </a:cubicBezTo>
                  <a:cubicBezTo>
                    <a:pt x="98637" y="25953"/>
                    <a:pt x="98671" y="25919"/>
                    <a:pt x="98738" y="25886"/>
                  </a:cubicBezTo>
                  <a:cubicBezTo>
                    <a:pt x="98838" y="25786"/>
                    <a:pt x="98971" y="25753"/>
                    <a:pt x="99071" y="25686"/>
                  </a:cubicBezTo>
                  <a:lnTo>
                    <a:pt x="99138" y="25686"/>
                  </a:lnTo>
                  <a:cubicBezTo>
                    <a:pt x="99305" y="25586"/>
                    <a:pt x="99405" y="25519"/>
                    <a:pt x="99538" y="25419"/>
                  </a:cubicBezTo>
                  <a:cubicBezTo>
                    <a:pt x="99638" y="25352"/>
                    <a:pt x="99705" y="25286"/>
                    <a:pt x="99805" y="25252"/>
                  </a:cubicBezTo>
                  <a:cubicBezTo>
                    <a:pt x="99805" y="25252"/>
                    <a:pt x="99838" y="25219"/>
                    <a:pt x="99872" y="25219"/>
                  </a:cubicBezTo>
                  <a:cubicBezTo>
                    <a:pt x="99905" y="25186"/>
                    <a:pt x="99972" y="25186"/>
                    <a:pt x="100005" y="25119"/>
                  </a:cubicBezTo>
                  <a:cubicBezTo>
                    <a:pt x="100038" y="25085"/>
                    <a:pt x="100139" y="25085"/>
                    <a:pt x="100172" y="25052"/>
                  </a:cubicBezTo>
                  <a:cubicBezTo>
                    <a:pt x="100305" y="24952"/>
                    <a:pt x="100372" y="24885"/>
                    <a:pt x="100505" y="24852"/>
                  </a:cubicBezTo>
                  <a:cubicBezTo>
                    <a:pt x="100572" y="24785"/>
                    <a:pt x="100706" y="24719"/>
                    <a:pt x="100806" y="24685"/>
                  </a:cubicBezTo>
                  <a:cubicBezTo>
                    <a:pt x="100972" y="24585"/>
                    <a:pt x="101139" y="24452"/>
                    <a:pt x="101306" y="24385"/>
                  </a:cubicBezTo>
                  <a:cubicBezTo>
                    <a:pt x="101473" y="24285"/>
                    <a:pt x="101573" y="24218"/>
                    <a:pt x="101740" y="24118"/>
                  </a:cubicBezTo>
                  <a:cubicBezTo>
                    <a:pt x="101906" y="24051"/>
                    <a:pt x="102040" y="24018"/>
                    <a:pt x="102173" y="23918"/>
                  </a:cubicBezTo>
                  <a:cubicBezTo>
                    <a:pt x="102207" y="23885"/>
                    <a:pt x="102307" y="23885"/>
                    <a:pt x="102340" y="23851"/>
                  </a:cubicBezTo>
                  <a:cubicBezTo>
                    <a:pt x="102540" y="23751"/>
                    <a:pt x="102707" y="23618"/>
                    <a:pt x="102874" y="23551"/>
                  </a:cubicBezTo>
                  <a:lnTo>
                    <a:pt x="102907" y="23518"/>
                  </a:lnTo>
                  <a:lnTo>
                    <a:pt x="102974" y="23518"/>
                  </a:lnTo>
                  <a:cubicBezTo>
                    <a:pt x="103007" y="23451"/>
                    <a:pt x="103041" y="23451"/>
                    <a:pt x="103074" y="23418"/>
                  </a:cubicBezTo>
                  <a:lnTo>
                    <a:pt x="103141" y="23418"/>
                  </a:lnTo>
                  <a:cubicBezTo>
                    <a:pt x="103141" y="23384"/>
                    <a:pt x="103174" y="23384"/>
                    <a:pt x="103174" y="23384"/>
                  </a:cubicBezTo>
                  <a:cubicBezTo>
                    <a:pt x="103508" y="23217"/>
                    <a:pt x="103841" y="23017"/>
                    <a:pt x="104175" y="22851"/>
                  </a:cubicBezTo>
                  <a:cubicBezTo>
                    <a:pt x="104308" y="22750"/>
                    <a:pt x="104375" y="22717"/>
                    <a:pt x="104475" y="22684"/>
                  </a:cubicBezTo>
                  <a:cubicBezTo>
                    <a:pt x="104542" y="22617"/>
                    <a:pt x="104675" y="22550"/>
                    <a:pt x="104742" y="22517"/>
                  </a:cubicBezTo>
                  <a:cubicBezTo>
                    <a:pt x="104909" y="22384"/>
                    <a:pt x="105075" y="22283"/>
                    <a:pt x="105242" y="22217"/>
                  </a:cubicBezTo>
                  <a:cubicBezTo>
                    <a:pt x="105309" y="22183"/>
                    <a:pt x="105309" y="22183"/>
                    <a:pt x="105342" y="22183"/>
                  </a:cubicBezTo>
                  <a:cubicBezTo>
                    <a:pt x="105376" y="22117"/>
                    <a:pt x="105476" y="22117"/>
                    <a:pt x="105509" y="22083"/>
                  </a:cubicBezTo>
                  <a:cubicBezTo>
                    <a:pt x="105576" y="22017"/>
                    <a:pt x="105709" y="21950"/>
                    <a:pt x="105809" y="21917"/>
                  </a:cubicBezTo>
                  <a:cubicBezTo>
                    <a:pt x="105876" y="21883"/>
                    <a:pt x="105909" y="21850"/>
                    <a:pt x="106009" y="21783"/>
                  </a:cubicBezTo>
                  <a:cubicBezTo>
                    <a:pt x="106343" y="21616"/>
                    <a:pt x="106710" y="21416"/>
                    <a:pt x="107043" y="21249"/>
                  </a:cubicBezTo>
                  <a:cubicBezTo>
                    <a:pt x="107077" y="21249"/>
                    <a:pt x="107077" y="21216"/>
                    <a:pt x="107144" y="21216"/>
                  </a:cubicBezTo>
                  <a:cubicBezTo>
                    <a:pt x="107210" y="21183"/>
                    <a:pt x="107344" y="21083"/>
                    <a:pt x="107410" y="21049"/>
                  </a:cubicBezTo>
                  <a:cubicBezTo>
                    <a:pt x="107644" y="20916"/>
                    <a:pt x="107844" y="20849"/>
                    <a:pt x="108044" y="20716"/>
                  </a:cubicBezTo>
                  <a:lnTo>
                    <a:pt x="108545" y="20449"/>
                  </a:lnTo>
                  <a:cubicBezTo>
                    <a:pt x="108578" y="20449"/>
                    <a:pt x="108645" y="20415"/>
                    <a:pt x="108678" y="20415"/>
                  </a:cubicBezTo>
                  <a:cubicBezTo>
                    <a:pt x="109012" y="20215"/>
                    <a:pt x="109378" y="20049"/>
                    <a:pt x="109712" y="19882"/>
                  </a:cubicBezTo>
                  <a:cubicBezTo>
                    <a:pt x="109745" y="19882"/>
                    <a:pt x="109745" y="19848"/>
                    <a:pt x="109812" y="19848"/>
                  </a:cubicBezTo>
                  <a:cubicBezTo>
                    <a:pt x="110012" y="19715"/>
                    <a:pt x="110246" y="19615"/>
                    <a:pt x="110479" y="19515"/>
                  </a:cubicBezTo>
                  <a:cubicBezTo>
                    <a:pt x="110513" y="19515"/>
                    <a:pt x="110513" y="19448"/>
                    <a:pt x="110546" y="19448"/>
                  </a:cubicBezTo>
                  <a:lnTo>
                    <a:pt x="110813" y="19348"/>
                  </a:lnTo>
                  <a:cubicBezTo>
                    <a:pt x="110846" y="19348"/>
                    <a:pt x="110880" y="19281"/>
                    <a:pt x="110913" y="19281"/>
                  </a:cubicBezTo>
                  <a:cubicBezTo>
                    <a:pt x="110913" y="19281"/>
                    <a:pt x="110980" y="19248"/>
                    <a:pt x="111013" y="19248"/>
                  </a:cubicBezTo>
                  <a:cubicBezTo>
                    <a:pt x="111080" y="19248"/>
                    <a:pt x="111146" y="19215"/>
                    <a:pt x="111213" y="19181"/>
                  </a:cubicBezTo>
                  <a:cubicBezTo>
                    <a:pt x="111347" y="19081"/>
                    <a:pt x="111413" y="19048"/>
                    <a:pt x="111547" y="19014"/>
                  </a:cubicBezTo>
                  <a:cubicBezTo>
                    <a:pt x="111980" y="18781"/>
                    <a:pt x="112347" y="18614"/>
                    <a:pt x="112748" y="18414"/>
                  </a:cubicBezTo>
                  <a:lnTo>
                    <a:pt x="113248" y="18181"/>
                  </a:lnTo>
                  <a:cubicBezTo>
                    <a:pt x="113381" y="18114"/>
                    <a:pt x="113515" y="18047"/>
                    <a:pt x="113648" y="18014"/>
                  </a:cubicBezTo>
                  <a:cubicBezTo>
                    <a:pt x="113715" y="17947"/>
                    <a:pt x="113748" y="17947"/>
                    <a:pt x="113848" y="17914"/>
                  </a:cubicBezTo>
                  <a:cubicBezTo>
                    <a:pt x="114015" y="17847"/>
                    <a:pt x="114149" y="17747"/>
                    <a:pt x="114249" y="17714"/>
                  </a:cubicBezTo>
                  <a:cubicBezTo>
                    <a:pt x="114382" y="17680"/>
                    <a:pt x="114515" y="17580"/>
                    <a:pt x="114649" y="17547"/>
                  </a:cubicBezTo>
                  <a:cubicBezTo>
                    <a:pt x="114749" y="17447"/>
                    <a:pt x="114849" y="17413"/>
                    <a:pt x="114982" y="17380"/>
                  </a:cubicBezTo>
                  <a:cubicBezTo>
                    <a:pt x="115049" y="17280"/>
                    <a:pt x="115183" y="17247"/>
                    <a:pt x="115316" y="17213"/>
                  </a:cubicBezTo>
                  <a:cubicBezTo>
                    <a:pt x="115316" y="17213"/>
                    <a:pt x="115349" y="17180"/>
                    <a:pt x="115383" y="17180"/>
                  </a:cubicBezTo>
                  <a:cubicBezTo>
                    <a:pt x="115383" y="17113"/>
                    <a:pt x="115416" y="17113"/>
                    <a:pt x="115416" y="17113"/>
                  </a:cubicBezTo>
                  <a:cubicBezTo>
                    <a:pt x="115516" y="17080"/>
                    <a:pt x="115650" y="17046"/>
                    <a:pt x="115716" y="17013"/>
                  </a:cubicBezTo>
                  <a:cubicBezTo>
                    <a:pt x="115883" y="16946"/>
                    <a:pt x="116050" y="16880"/>
                    <a:pt x="116217" y="16780"/>
                  </a:cubicBezTo>
                  <a:cubicBezTo>
                    <a:pt x="116383" y="16713"/>
                    <a:pt x="116584" y="16613"/>
                    <a:pt x="116750" y="16546"/>
                  </a:cubicBezTo>
                  <a:cubicBezTo>
                    <a:pt x="116817" y="16546"/>
                    <a:pt x="116850" y="16513"/>
                    <a:pt x="116884" y="16513"/>
                  </a:cubicBezTo>
                  <a:cubicBezTo>
                    <a:pt x="117084" y="16379"/>
                    <a:pt x="117317" y="16279"/>
                    <a:pt x="117518" y="16212"/>
                  </a:cubicBezTo>
                  <a:cubicBezTo>
                    <a:pt x="117684" y="16112"/>
                    <a:pt x="117818" y="16079"/>
                    <a:pt x="117985" y="16012"/>
                  </a:cubicBezTo>
                  <a:cubicBezTo>
                    <a:pt x="118218" y="15879"/>
                    <a:pt x="118418" y="15779"/>
                    <a:pt x="118652" y="15712"/>
                  </a:cubicBezTo>
                  <a:lnTo>
                    <a:pt x="118819" y="15612"/>
                  </a:lnTo>
                  <a:cubicBezTo>
                    <a:pt x="119152" y="15512"/>
                    <a:pt x="119486" y="15345"/>
                    <a:pt x="119819" y="15212"/>
                  </a:cubicBezTo>
                  <a:cubicBezTo>
                    <a:pt x="119853" y="15212"/>
                    <a:pt x="119886" y="15178"/>
                    <a:pt x="119919" y="15178"/>
                  </a:cubicBezTo>
                  <a:cubicBezTo>
                    <a:pt x="119986" y="15178"/>
                    <a:pt x="120019" y="15112"/>
                    <a:pt x="120053" y="15112"/>
                  </a:cubicBezTo>
                  <a:cubicBezTo>
                    <a:pt x="120353" y="15012"/>
                    <a:pt x="120586" y="14878"/>
                    <a:pt x="120853" y="14778"/>
                  </a:cubicBezTo>
                  <a:cubicBezTo>
                    <a:pt x="121154" y="14678"/>
                    <a:pt x="121487" y="14545"/>
                    <a:pt x="121754" y="14411"/>
                  </a:cubicBezTo>
                  <a:cubicBezTo>
                    <a:pt x="121887" y="14378"/>
                    <a:pt x="122054" y="14278"/>
                    <a:pt x="122188" y="14244"/>
                  </a:cubicBezTo>
                  <a:cubicBezTo>
                    <a:pt x="122221" y="14244"/>
                    <a:pt x="122254" y="14211"/>
                    <a:pt x="122321" y="14211"/>
                  </a:cubicBezTo>
                  <a:cubicBezTo>
                    <a:pt x="122421" y="14178"/>
                    <a:pt x="122521" y="14111"/>
                    <a:pt x="122588" y="14078"/>
                  </a:cubicBezTo>
                  <a:cubicBezTo>
                    <a:pt x="122721" y="14044"/>
                    <a:pt x="122888" y="13944"/>
                    <a:pt x="123055" y="13911"/>
                  </a:cubicBezTo>
                  <a:cubicBezTo>
                    <a:pt x="123222" y="13877"/>
                    <a:pt x="123355" y="13777"/>
                    <a:pt x="123522" y="13744"/>
                  </a:cubicBezTo>
                  <a:cubicBezTo>
                    <a:pt x="123889" y="13577"/>
                    <a:pt x="124322" y="13410"/>
                    <a:pt x="124689" y="13277"/>
                  </a:cubicBezTo>
                  <a:cubicBezTo>
                    <a:pt x="124756" y="13277"/>
                    <a:pt x="124823" y="13244"/>
                    <a:pt x="124856" y="13244"/>
                  </a:cubicBezTo>
                  <a:cubicBezTo>
                    <a:pt x="125023" y="13177"/>
                    <a:pt x="125190" y="13077"/>
                    <a:pt x="125357" y="13044"/>
                  </a:cubicBezTo>
                  <a:cubicBezTo>
                    <a:pt x="125557" y="12943"/>
                    <a:pt x="125723" y="12910"/>
                    <a:pt x="125924" y="12843"/>
                  </a:cubicBezTo>
                  <a:lnTo>
                    <a:pt x="126324" y="12710"/>
                  </a:lnTo>
                  <a:cubicBezTo>
                    <a:pt x="126524" y="12610"/>
                    <a:pt x="126691" y="12577"/>
                    <a:pt x="126891" y="12510"/>
                  </a:cubicBezTo>
                  <a:cubicBezTo>
                    <a:pt x="127091" y="12410"/>
                    <a:pt x="127258" y="12376"/>
                    <a:pt x="127491" y="12276"/>
                  </a:cubicBezTo>
                  <a:lnTo>
                    <a:pt x="127525" y="12276"/>
                  </a:lnTo>
                  <a:cubicBezTo>
                    <a:pt x="127825" y="12210"/>
                    <a:pt x="128058" y="12076"/>
                    <a:pt x="128359" y="12009"/>
                  </a:cubicBezTo>
                  <a:cubicBezTo>
                    <a:pt x="128559" y="11909"/>
                    <a:pt x="128826" y="11843"/>
                    <a:pt x="129059" y="11743"/>
                  </a:cubicBezTo>
                  <a:cubicBezTo>
                    <a:pt x="129093" y="11709"/>
                    <a:pt x="129193" y="11676"/>
                    <a:pt x="129226" y="11676"/>
                  </a:cubicBezTo>
                  <a:cubicBezTo>
                    <a:pt x="129259" y="11609"/>
                    <a:pt x="129259" y="11609"/>
                    <a:pt x="129326" y="11609"/>
                  </a:cubicBezTo>
                  <a:cubicBezTo>
                    <a:pt x="129560" y="11542"/>
                    <a:pt x="129760" y="11442"/>
                    <a:pt x="130027" y="11376"/>
                  </a:cubicBezTo>
                  <a:cubicBezTo>
                    <a:pt x="130160" y="11276"/>
                    <a:pt x="130327" y="11242"/>
                    <a:pt x="130427" y="11209"/>
                  </a:cubicBezTo>
                  <a:cubicBezTo>
                    <a:pt x="130560" y="11176"/>
                    <a:pt x="130727" y="11109"/>
                    <a:pt x="130860" y="11075"/>
                  </a:cubicBezTo>
                  <a:cubicBezTo>
                    <a:pt x="130927" y="11042"/>
                    <a:pt x="130994" y="11042"/>
                    <a:pt x="131061" y="11009"/>
                  </a:cubicBezTo>
                  <a:cubicBezTo>
                    <a:pt x="131161" y="10942"/>
                    <a:pt x="131194" y="10942"/>
                    <a:pt x="131261" y="10909"/>
                  </a:cubicBezTo>
                  <a:cubicBezTo>
                    <a:pt x="131428" y="10875"/>
                    <a:pt x="131661" y="10775"/>
                    <a:pt x="131761" y="10742"/>
                  </a:cubicBezTo>
                  <a:cubicBezTo>
                    <a:pt x="131895" y="10709"/>
                    <a:pt x="132061" y="10608"/>
                    <a:pt x="132228" y="10575"/>
                  </a:cubicBezTo>
                  <a:cubicBezTo>
                    <a:pt x="132362" y="10542"/>
                    <a:pt x="132428" y="10542"/>
                    <a:pt x="132528" y="10508"/>
                  </a:cubicBezTo>
                  <a:cubicBezTo>
                    <a:pt x="132829" y="10375"/>
                    <a:pt x="133095" y="10275"/>
                    <a:pt x="133396" y="10208"/>
                  </a:cubicBezTo>
                  <a:cubicBezTo>
                    <a:pt x="133496" y="10208"/>
                    <a:pt x="133562" y="10175"/>
                    <a:pt x="133596" y="10175"/>
                  </a:cubicBezTo>
                  <a:cubicBezTo>
                    <a:pt x="133662" y="10175"/>
                    <a:pt x="133729" y="10108"/>
                    <a:pt x="133763" y="10108"/>
                  </a:cubicBezTo>
                  <a:cubicBezTo>
                    <a:pt x="133996" y="10041"/>
                    <a:pt x="134163" y="9941"/>
                    <a:pt x="134363" y="9908"/>
                  </a:cubicBezTo>
                  <a:cubicBezTo>
                    <a:pt x="134430" y="9908"/>
                    <a:pt x="134496" y="9875"/>
                    <a:pt x="134563" y="9875"/>
                  </a:cubicBezTo>
                  <a:cubicBezTo>
                    <a:pt x="134697" y="9841"/>
                    <a:pt x="134863" y="9775"/>
                    <a:pt x="134997" y="9741"/>
                  </a:cubicBezTo>
                  <a:cubicBezTo>
                    <a:pt x="135030" y="9741"/>
                    <a:pt x="135097" y="9708"/>
                    <a:pt x="135164" y="9708"/>
                  </a:cubicBezTo>
                  <a:cubicBezTo>
                    <a:pt x="135264" y="9674"/>
                    <a:pt x="135430" y="9608"/>
                    <a:pt x="135564" y="9574"/>
                  </a:cubicBezTo>
                  <a:cubicBezTo>
                    <a:pt x="135564" y="9574"/>
                    <a:pt x="135597" y="9541"/>
                    <a:pt x="135664" y="9541"/>
                  </a:cubicBezTo>
                  <a:cubicBezTo>
                    <a:pt x="135731" y="9508"/>
                    <a:pt x="135864" y="9508"/>
                    <a:pt x="135931" y="9441"/>
                  </a:cubicBezTo>
                  <a:cubicBezTo>
                    <a:pt x="136031" y="9441"/>
                    <a:pt x="136064" y="9408"/>
                    <a:pt x="136164" y="9408"/>
                  </a:cubicBezTo>
                  <a:cubicBezTo>
                    <a:pt x="136331" y="9341"/>
                    <a:pt x="136531" y="9241"/>
                    <a:pt x="136731" y="9207"/>
                  </a:cubicBezTo>
                  <a:cubicBezTo>
                    <a:pt x="136831" y="9207"/>
                    <a:pt x="136865" y="9174"/>
                    <a:pt x="136931" y="9174"/>
                  </a:cubicBezTo>
                  <a:lnTo>
                    <a:pt x="137332" y="9041"/>
                  </a:lnTo>
                  <a:cubicBezTo>
                    <a:pt x="137665" y="8907"/>
                    <a:pt x="137932" y="8841"/>
                    <a:pt x="138266" y="8740"/>
                  </a:cubicBezTo>
                  <a:cubicBezTo>
                    <a:pt x="138332" y="8707"/>
                    <a:pt x="138332" y="8707"/>
                    <a:pt x="138366" y="8707"/>
                  </a:cubicBezTo>
                  <a:lnTo>
                    <a:pt x="138499" y="8707"/>
                  </a:lnTo>
                  <a:cubicBezTo>
                    <a:pt x="138599" y="8674"/>
                    <a:pt x="138733" y="8674"/>
                    <a:pt x="138833" y="8607"/>
                  </a:cubicBezTo>
                  <a:cubicBezTo>
                    <a:pt x="138933" y="8574"/>
                    <a:pt x="139033" y="8574"/>
                    <a:pt x="139100" y="8540"/>
                  </a:cubicBezTo>
                  <a:cubicBezTo>
                    <a:pt x="139266" y="8507"/>
                    <a:pt x="139400" y="8440"/>
                    <a:pt x="139567" y="8407"/>
                  </a:cubicBezTo>
                  <a:lnTo>
                    <a:pt x="139600" y="8407"/>
                  </a:lnTo>
                  <a:lnTo>
                    <a:pt x="140000" y="8273"/>
                  </a:lnTo>
                  <a:cubicBezTo>
                    <a:pt x="140067" y="8240"/>
                    <a:pt x="140167" y="8240"/>
                    <a:pt x="140234" y="8207"/>
                  </a:cubicBezTo>
                  <a:cubicBezTo>
                    <a:pt x="140267" y="8207"/>
                    <a:pt x="140334" y="8173"/>
                    <a:pt x="140367" y="8173"/>
                  </a:cubicBezTo>
                  <a:cubicBezTo>
                    <a:pt x="140434" y="8107"/>
                    <a:pt x="140534" y="8073"/>
                    <a:pt x="140601" y="8073"/>
                  </a:cubicBezTo>
                  <a:cubicBezTo>
                    <a:pt x="140768" y="8040"/>
                    <a:pt x="140901" y="8007"/>
                    <a:pt x="141068" y="7940"/>
                  </a:cubicBezTo>
                  <a:cubicBezTo>
                    <a:pt x="141101" y="7940"/>
                    <a:pt x="141168" y="7907"/>
                    <a:pt x="141201" y="7907"/>
                  </a:cubicBezTo>
                  <a:lnTo>
                    <a:pt x="142702" y="7540"/>
                  </a:lnTo>
                  <a:cubicBezTo>
                    <a:pt x="142769" y="7506"/>
                    <a:pt x="142869" y="7506"/>
                    <a:pt x="142936" y="7440"/>
                  </a:cubicBezTo>
                  <a:lnTo>
                    <a:pt x="143003" y="7440"/>
                  </a:lnTo>
                  <a:cubicBezTo>
                    <a:pt x="143036" y="7440"/>
                    <a:pt x="143069" y="7406"/>
                    <a:pt x="143103" y="7406"/>
                  </a:cubicBezTo>
                  <a:cubicBezTo>
                    <a:pt x="143236" y="7373"/>
                    <a:pt x="143403" y="7339"/>
                    <a:pt x="143570" y="7273"/>
                  </a:cubicBezTo>
                  <a:cubicBezTo>
                    <a:pt x="143670" y="7273"/>
                    <a:pt x="143736" y="7239"/>
                    <a:pt x="143836" y="7239"/>
                  </a:cubicBezTo>
                  <a:cubicBezTo>
                    <a:pt x="143903" y="7206"/>
                    <a:pt x="144037" y="7206"/>
                    <a:pt x="144103" y="7173"/>
                  </a:cubicBezTo>
                  <a:cubicBezTo>
                    <a:pt x="144337" y="7106"/>
                    <a:pt x="144504" y="7073"/>
                    <a:pt x="144670" y="7039"/>
                  </a:cubicBezTo>
                  <a:cubicBezTo>
                    <a:pt x="144737" y="7006"/>
                    <a:pt x="144871" y="7006"/>
                    <a:pt x="145004" y="6939"/>
                  </a:cubicBezTo>
                  <a:cubicBezTo>
                    <a:pt x="145037" y="6939"/>
                    <a:pt x="145104" y="6906"/>
                    <a:pt x="145171" y="6906"/>
                  </a:cubicBezTo>
                  <a:cubicBezTo>
                    <a:pt x="145338" y="6872"/>
                    <a:pt x="145504" y="6839"/>
                    <a:pt x="145604" y="6772"/>
                  </a:cubicBezTo>
                  <a:cubicBezTo>
                    <a:pt x="145738" y="6739"/>
                    <a:pt x="145905" y="6706"/>
                    <a:pt x="146071" y="6672"/>
                  </a:cubicBezTo>
                  <a:cubicBezTo>
                    <a:pt x="146405" y="6572"/>
                    <a:pt x="146705" y="6506"/>
                    <a:pt x="147039" y="6405"/>
                  </a:cubicBezTo>
                  <a:cubicBezTo>
                    <a:pt x="147372" y="6339"/>
                    <a:pt x="147706" y="6272"/>
                    <a:pt x="148006" y="6205"/>
                  </a:cubicBezTo>
                  <a:cubicBezTo>
                    <a:pt x="148173" y="6172"/>
                    <a:pt x="148373" y="6105"/>
                    <a:pt x="148540" y="6072"/>
                  </a:cubicBezTo>
                  <a:cubicBezTo>
                    <a:pt x="148673" y="6039"/>
                    <a:pt x="148773" y="6039"/>
                    <a:pt x="148907" y="6005"/>
                  </a:cubicBezTo>
                  <a:cubicBezTo>
                    <a:pt x="149007" y="6005"/>
                    <a:pt x="149074" y="5938"/>
                    <a:pt x="149174" y="5938"/>
                  </a:cubicBezTo>
                  <a:cubicBezTo>
                    <a:pt x="149440" y="5905"/>
                    <a:pt x="149707" y="5838"/>
                    <a:pt x="150008" y="5772"/>
                  </a:cubicBezTo>
                  <a:cubicBezTo>
                    <a:pt x="150041" y="5738"/>
                    <a:pt x="150074" y="5738"/>
                    <a:pt x="150108" y="5738"/>
                  </a:cubicBezTo>
                  <a:cubicBezTo>
                    <a:pt x="150341" y="5705"/>
                    <a:pt x="150508" y="5672"/>
                    <a:pt x="150708" y="5605"/>
                  </a:cubicBezTo>
                  <a:cubicBezTo>
                    <a:pt x="150741" y="5572"/>
                    <a:pt x="150775" y="5572"/>
                    <a:pt x="150841" y="5572"/>
                  </a:cubicBezTo>
                  <a:cubicBezTo>
                    <a:pt x="151075" y="5505"/>
                    <a:pt x="151342" y="5438"/>
                    <a:pt x="151575" y="5405"/>
                  </a:cubicBezTo>
                  <a:cubicBezTo>
                    <a:pt x="151675" y="5405"/>
                    <a:pt x="151775" y="5371"/>
                    <a:pt x="151876" y="5371"/>
                  </a:cubicBezTo>
                  <a:cubicBezTo>
                    <a:pt x="152042" y="5371"/>
                    <a:pt x="152209" y="5338"/>
                    <a:pt x="152376" y="5271"/>
                  </a:cubicBezTo>
                  <a:cubicBezTo>
                    <a:pt x="152509" y="5238"/>
                    <a:pt x="152609" y="5238"/>
                    <a:pt x="152743" y="5205"/>
                  </a:cubicBezTo>
                  <a:cubicBezTo>
                    <a:pt x="152776" y="5171"/>
                    <a:pt x="152843" y="5171"/>
                    <a:pt x="152876" y="5171"/>
                  </a:cubicBezTo>
                  <a:cubicBezTo>
                    <a:pt x="153176" y="5105"/>
                    <a:pt x="153443" y="5038"/>
                    <a:pt x="153744" y="5004"/>
                  </a:cubicBezTo>
                  <a:cubicBezTo>
                    <a:pt x="153777" y="4938"/>
                    <a:pt x="153877" y="4938"/>
                    <a:pt x="153910" y="4938"/>
                  </a:cubicBezTo>
                  <a:cubicBezTo>
                    <a:pt x="154044" y="4938"/>
                    <a:pt x="154110" y="4904"/>
                    <a:pt x="154211" y="4904"/>
                  </a:cubicBezTo>
                  <a:cubicBezTo>
                    <a:pt x="154344" y="4904"/>
                    <a:pt x="154444" y="4871"/>
                    <a:pt x="154544" y="4871"/>
                  </a:cubicBezTo>
                  <a:cubicBezTo>
                    <a:pt x="154678" y="4871"/>
                    <a:pt x="154744" y="4838"/>
                    <a:pt x="154844" y="4838"/>
                  </a:cubicBezTo>
                  <a:cubicBezTo>
                    <a:pt x="154911" y="4838"/>
                    <a:pt x="155044" y="4771"/>
                    <a:pt x="155178" y="4771"/>
                  </a:cubicBezTo>
                  <a:cubicBezTo>
                    <a:pt x="155211" y="4738"/>
                    <a:pt x="155245" y="4738"/>
                    <a:pt x="155278" y="4738"/>
                  </a:cubicBezTo>
                  <a:lnTo>
                    <a:pt x="155378" y="4738"/>
                  </a:lnTo>
                  <a:cubicBezTo>
                    <a:pt x="155445" y="4738"/>
                    <a:pt x="155545" y="4704"/>
                    <a:pt x="155612" y="4704"/>
                  </a:cubicBezTo>
                  <a:lnTo>
                    <a:pt x="155678" y="4704"/>
                  </a:lnTo>
                  <a:cubicBezTo>
                    <a:pt x="155745" y="4704"/>
                    <a:pt x="155778" y="4671"/>
                    <a:pt x="155878" y="4671"/>
                  </a:cubicBezTo>
                  <a:cubicBezTo>
                    <a:pt x="155912" y="4604"/>
                    <a:pt x="156012" y="4604"/>
                    <a:pt x="156045" y="4604"/>
                  </a:cubicBezTo>
                  <a:lnTo>
                    <a:pt x="156079" y="4604"/>
                  </a:lnTo>
                  <a:cubicBezTo>
                    <a:pt x="156112" y="4604"/>
                    <a:pt x="156212" y="4571"/>
                    <a:pt x="156245" y="4571"/>
                  </a:cubicBezTo>
                  <a:cubicBezTo>
                    <a:pt x="156279" y="4537"/>
                    <a:pt x="156379" y="4537"/>
                    <a:pt x="156412" y="4537"/>
                  </a:cubicBezTo>
                  <a:cubicBezTo>
                    <a:pt x="156512" y="4537"/>
                    <a:pt x="156579" y="4504"/>
                    <a:pt x="156679" y="4504"/>
                  </a:cubicBezTo>
                  <a:cubicBezTo>
                    <a:pt x="156779" y="4437"/>
                    <a:pt x="156912" y="4404"/>
                    <a:pt x="157046" y="4404"/>
                  </a:cubicBezTo>
                  <a:cubicBezTo>
                    <a:pt x="157113" y="4404"/>
                    <a:pt x="157213" y="4371"/>
                    <a:pt x="157279" y="4371"/>
                  </a:cubicBezTo>
                  <a:lnTo>
                    <a:pt x="157546" y="4371"/>
                  </a:lnTo>
                  <a:cubicBezTo>
                    <a:pt x="157713" y="4337"/>
                    <a:pt x="157846" y="4337"/>
                    <a:pt x="158013" y="4271"/>
                  </a:cubicBezTo>
                  <a:cubicBezTo>
                    <a:pt x="158113" y="4271"/>
                    <a:pt x="158247" y="4237"/>
                    <a:pt x="158380" y="4237"/>
                  </a:cubicBezTo>
                  <a:cubicBezTo>
                    <a:pt x="158547" y="4204"/>
                    <a:pt x="158680" y="4204"/>
                    <a:pt x="158847" y="4171"/>
                  </a:cubicBezTo>
                  <a:cubicBezTo>
                    <a:pt x="158914" y="4171"/>
                    <a:pt x="159047" y="4104"/>
                    <a:pt x="159114" y="4104"/>
                  </a:cubicBezTo>
                  <a:lnTo>
                    <a:pt x="159281" y="4104"/>
                  </a:lnTo>
                  <a:cubicBezTo>
                    <a:pt x="159381" y="4104"/>
                    <a:pt x="159514" y="4070"/>
                    <a:pt x="159614" y="4070"/>
                  </a:cubicBezTo>
                  <a:cubicBezTo>
                    <a:pt x="159681" y="4037"/>
                    <a:pt x="159748" y="4037"/>
                    <a:pt x="159781" y="4037"/>
                  </a:cubicBezTo>
                  <a:cubicBezTo>
                    <a:pt x="159848" y="4004"/>
                    <a:pt x="159915" y="4004"/>
                    <a:pt x="159948" y="4004"/>
                  </a:cubicBezTo>
                  <a:cubicBezTo>
                    <a:pt x="160048" y="4004"/>
                    <a:pt x="160181" y="3937"/>
                    <a:pt x="160248" y="3937"/>
                  </a:cubicBezTo>
                  <a:cubicBezTo>
                    <a:pt x="160348" y="3904"/>
                    <a:pt x="160382" y="3904"/>
                    <a:pt x="160448" y="3904"/>
                  </a:cubicBezTo>
                  <a:cubicBezTo>
                    <a:pt x="160715" y="3870"/>
                    <a:pt x="161015" y="3837"/>
                    <a:pt x="161249" y="3770"/>
                  </a:cubicBezTo>
                  <a:cubicBezTo>
                    <a:pt x="161282" y="3737"/>
                    <a:pt x="161382" y="3737"/>
                    <a:pt x="161416" y="3737"/>
                  </a:cubicBezTo>
                  <a:cubicBezTo>
                    <a:pt x="161582" y="3737"/>
                    <a:pt x="161749" y="3704"/>
                    <a:pt x="161883" y="3704"/>
                  </a:cubicBezTo>
                  <a:cubicBezTo>
                    <a:pt x="161949" y="3704"/>
                    <a:pt x="162083" y="3670"/>
                    <a:pt x="162183" y="3670"/>
                  </a:cubicBezTo>
                  <a:lnTo>
                    <a:pt x="162516" y="3670"/>
                  </a:lnTo>
                  <a:cubicBezTo>
                    <a:pt x="162583" y="3670"/>
                    <a:pt x="162717" y="3603"/>
                    <a:pt x="162783" y="3603"/>
                  </a:cubicBezTo>
                  <a:lnTo>
                    <a:pt x="162950" y="3603"/>
                  </a:lnTo>
                  <a:cubicBezTo>
                    <a:pt x="163084" y="3603"/>
                    <a:pt x="163217" y="3570"/>
                    <a:pt x="163350" y="3570"/>
                  </a:cubicBezTo>
                  <a:lnTo>
                    <a:pt x="163617" y="3570"/>
                  </a:lnTo>
                  <a:cubicBezTo>
                    <a:pt x="163717" y="3537"/>
                    <a:pt x="163751" y="3537"/>
                    <a:pt x="163851" y="3537"/>
                  </a:cubicBezTo>
                  <a:lnTo>
                    <a:pt x="164251" y="3537"/>
                  </a:lnTo>
                  <a:cubicBezTo>
                    <a:pt x="164351" y="3503"/>
                    <a:pt x="164418" y="3503"/>
                    <a:pt x="164518" y="3503"/>
                  </a:cubicBezTo>
                  <a:lnTo>
                    <a:pt x="165952" y="3503"/>
                  </a:lnTo>
                  <a:cubicBezTo>
                    <a:pt x="166086" y="3437"/>
                    <a:pt x="166219" y="3437"/>
                    <a:pt x="166286" y="3437"/>
                  </a:cubicBezTo>
                  <a:lnTo>
                    <a:pt x="168187" y="3437"/>
                  </a:lnTo>
                  <a:lnTo>
                    <a:pt x="16818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4" name="Google Shape;2624;p36"/>
            <p:cNvSpPr/>
            <p:nvPr/>
          </p:nvSpPr>
          <p:spPr>
            <a:xfrm rot="-5400000">
              <a:off x="6283603" y="2484654"/>
              <a:ext cx="2794558" cy="2893480"/>
            </a:xfrm>
            <a:custGeom>
              <a:rect b="b" l="l" r="r" t="t"/>
              <a:pathLst>
                <a:path extrusionOk="0" h="88832" w="85795">
                  <a:moveTo>
                    <a:pt x="85795" y="1"/>
                  </a:moveTo>
                  <a:lnTo>
                    <a:pt x="85795" y="1"/>
                  </a:lnTo>
                  <a:cubicBezTo>
                    <a:pt x="25151" y="30956"/>
                    <a:pt x="33" y="88331"/>
                    <a:pt x="0" y="88331"/>
                  </a:cubicBezTo>
                  <a:lnTo>
                    <a:pt x="4070" y="88831"/>
                  </a:lnTo>
                  <a:cubicBezTo>
                    <a:pt x="10641" y="76022"/>
                    <a:pt x="37660" y="27687"/>
                    <a:pt x="85795" y="1"/>
                  </a:cubicBezTo>
                  <a:close/>
                </a:path>
              </a:pathLst>
            </a:custGeom>
            <a:solidFill>
              <a:srgbClr val="212D35">
                <a:alpha val="42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5" name="Google Shape;2625;p36"/>
            <p:cNvSpPr/>
            <p:nvPr/>
          </p:nvSpPr>
          <p:spPr>
            <a:xfrm rot="-5400000">
              <a:off x="4984628" y="562042"/>
              <a:ext cx="4936134" cy="3517113"/>
            </a:xfrm>
            <a:custGeom>
              <a:rect b="b" l="l" r="r" t="t"/>
              <a:pathLst>
                <a:path extrusionOk="0" h="107978" w="151543">
                  <a:moveTo>
                    <a:pt x="151542" y="0"/>
                  </a:moveTo>
                  <a:cubicBezTo>
                    <a:pt x="50837" y="6839"/>
                    <a:pt x="5838" y="94668"/>
                    <a:pt x="1" y="106977"/>
                  </a:cubicBezTo>
                  <a:lnTo>
                    <a:pt x="7940" y="107978"/>
                  </a:lnTo>
                  <a:cubicBezTo>
                    <a:pt x="56174" y="3837"/>
                    <a:pt x="151542" y="768"/>
                    <a:pt x="151542" y="768"/>
                  </a:cubicBezTo>
                  <a:lnTo>
                    <a:pt x="15154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6" name="Google Shape;2626;p36"/>
            <p:cNvSpPr/>
            <p:nvPr/>
          </p:nvSpPr>
          <p:spPr>
            <a:xfrm rot="-5400000">
              <a:off x="6782875" y="-84532"/>
              <a:ext cx="2321931" cy="2298022"/>
            </a:xfrm>
            <a:custGeom>
              <a:rect b="b" l="l" r="r" t="t"/>
              <a:pathLst>
                <a:path extrusionOk="0" h="70551" w="71285">
                  <a:moveTo>
                    <a:pt x="70984" y="0"/>
                  </a:moveTo>
                  <a:cubicBezTo>
                    <a:pt x="60577" y="1902"/>
                    <a:pt x="45066" y="10675"/>
                    <a:pt x="29354" y="28087"/>
                  </a:cubicBezTo>
                  <a:cubicBezTo>
                    <a:pt x="10774" y="48702"/>
                    <a:pt x="0" y="70551"/>
                    <a:pt x="0" y="70551"/>
                  </a:cubicBezTo>
                  <a:lnTo>
                    <a:pt x="5371" y="70551"/>
                  </a:lnTo>
                  <a:cubicBezTo>
                    <a:pt x="5371" y="70551"/>
                    <a:pt x="20982" y="42097"/>
                    <a:pt x="29988" y="32323"/>
                  </a:cubicBezTo>
                  <a:cubicBezTo>
                    <a:pt x="38995" y="22516"/>
                    <a:pt x="55773" y="6438"/>
                    <a:pt x="62812" y="4170"/>
                  </a:cubicBezTo>
                  <a:cubicBezTo>
                    <a:pt x="69817" y="1902"/>
                    <a:pt x="71284" y="1235"/>
                    <a:pt x="71284" y="1235"/>
                  </a:cubicBezTo>
                  <a:lnTo>
                    <a:pt x="7098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7" name="Google Shape;2627;p36"/>
            <p:cNvSpPr/>
            <p:nvPr/>
          </p:nvSpPr>
          <p:spPr>
            <a:xfrm rot="-5400000">
              <a:off x="6816018" y="-164385"/>
              <a:ext cx="2324080" cy="2370822"/>
            </a:xfrm>
            <a:custGeom>
              <a:rect b="b" l="l" r="r" t="t"/>
              <a:pathLst>
                <a:path extrusionOk="0" h="72786" w="71351">
                  <a:moveTo>
                    <a:pt x="71251" y="1"/>
                  </a:moveTo>
                  <a:cubicBezTo>
                    <a:pt x="61577" y="2302"/>
                    <a:pt x="52271" y="6405"/>
                    <a:pt x="35759" y="21850"/>
                  </a:cubicBezTo>
                  <a:cubicBezTo>
                    <a:pt x="18013" y="38395"/>
                    <a:pt x="0" y="71619"/>
                    <a:pt x="0" y="71619"/>
                  </a:cubicBezTo>
                  <a:lnTo>
                    <a:pt x="4170" y="72786"/>
                  </a:lnTo>
                  <a:cubicBezTo>
                    <a:pt x="4170" y="72786"/>
                    <a:pt x="13043" y="56341"/>
                    <a:pt x="15144" y="52171"/>
                  </a:cubicBezTo>
                  <a:cubicBezTo>
                    <a:pt x="17212" y="48035"/>
                    <a:pt x="32823" y="25686"/>
                    <a:pt x="46934" y="13911"/>
                  </a:cubicBezTo>
                  <a:cubicBezTo>
                    <a:pt x="61077" y="2169"/>
                    <a:pt x="71351" y="1068"/>
                    <a:pt x="71351" y="1068"/>
                  </a:cubicBezTo>
                  <a:lnTo>
                    <a:pt x="7125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8" name="Google Shape;2628;p36"/>
            <p:cNvSpPr/>
            <p:nvPr/>
          </p:nvSpPr>
          <p:spPr>
            <a:xfrm rot="-5400000">
              <a:off x="6851343" y="-157336"/>
              <a:ext cx="2229555" cy="2323038"/>
            </a:xfrm>
            <a:custGeom>
              <a:rect b="b" l="l" r="r" t="t"/>
              <a:pathLst>
                <a:path extrusionOk="0" h="71319" w="68449">
                  <a:moveTo>
                    <a:pt x="68449" y="1"/>
                  </a:moveTo>
                  <a:cubicBezTo>
                    <a:pt x="29054" y="10975"/>
                    <a:pt x="0" y="70718"/>
                    <a:pt x="0" y="70718"/>
                  </a:cubicBezTo>
                  <a:lnTo>
                    <a:pt x="3836" y="71318"/>
                  </a:lnTo>
                  <a:cubicBezTo>
                    <a:pt x="33624" y="8874"/>
                    <a:pt x="68449" y="1335"/>
                    <a:pt x="68449" y="1335"/>
                  </a:cubicBezTo>
                  <a:lnTo>
                    <a:pt x="6844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9" name="Google Shape;2629;p36"/>
            <p:cNvSpPr/>
            <p:nvPr/>
          </p:nvSpPr>
          <p:spPr>
            <a:xfrm rot="-5400000">
              <a:off x="7761295" y="3599436"/>
              <a:ext cx="1221306" cy="1593968"/>
            </a:xfrm>
            <a:custGeom>
              <a:rect b="b" l="l" r="r" t="t"/>
              <a:pathLst>
                <a:path extrusionOk="0" h="48936" w="37495">
                  <a:moveTo>
                    <a:pt x="37494" y="1"/>
                  </a:moveTo>
                  <a:lnTo>
                    <a:pt x="37494" y="1"/>
                  </a:lnTo>
                  <a:cubicBezTo>
                    <a:pt x="36827" y="501"/>
                    <a:pt x="15312" y="16846"/>
                    <a:pt x="1" y="48369"/>
                  </a:cubicBezTo>
                  <a:lnTo>
                    <a:pt x="4504" y="48936"/>
                  </a:lnTo>
                  <a:cubicBezTo>
                    <a:pt x="7640" y="42531"/>
                    <a:pt x="21316" y="15745"/>
                    <a:pt x="37494" y="1"/>
                  </a:cubicBezTo>
                  <a:close/>
                </a:path>
              </a:pathLst>
            </a:custGeom>
            <a:solidFill>
              <a:srgbClr val="FFFFFF">
                <a:alpha val="42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0" name="Google Shape;2630;p36"/>
            <p:cNvSpPr/>
            <p:nvPr/>
          </p:nvSpPr>
          <p:spPr>
            <a:xfrm rot="-5400000">
              <a:off x="4773279" y="686348"/>
              <a:ext cx="2002525" cy="334682"/>
            </a:xfrm>
            <a:custGeom>
              <a:rect b="b" l="l" r="r" t="t"/>
              <a:pathLst>
                <a:path extrusionOk="0" h="10275" w="61479">
                  <a:moveTo>
                    <a:pt x="61478" y="1"/>
                  </a:moveTo>
                  <a:cubicBezTo>
                    <a:pt x="38328" y="1"/>
                    <a:pt x="17914" y="3904"/>
                    <a:pt x="1" y="10275"/>
                  </a:cubicBezTo>
                  <a:lnTo>
                    <a:pt x="1" y="10275"/>
                  </a:lnTo>
                  <a:cubicBezTo>
                    <a:pt x="12680" y="6572"/>
                    <a:pt x="36431" y="595"/>
                    <a:pt x="57531" y="595"/>
                  </a:cubicBezTo>
                  <a:cubicBezTo>
                    <a:pt x="58858" y="595"/>
                    <a:pt x="60175" y="619"/>
                    <a:pt x="61478" y="668"/>
                  </a:cubicBezTo>
                  <a:lnTo>
                    <a:pt x="61478" y="1"/>
                  </a:lnTo>
                  <a:close/>
                </a:path>
              </a:pathLst>
            </a:custGeom>
            <a:solidFill>
              <a:srgbClr val="212D35">
                <a:alpha val="42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1" name="Google Shape;2631;p36"/>
            <p:cNvSpPr/>
            <p:nvPr/>
          </p:nvSpPr>
          <p:spPr>
            <a:xfrm rot="-5400000">
              <a:off x="8051975" y="2480773"/>
              <a:ext cx="616076" cy="309699"/>
            </a:xfrm>
            <a:custGeom>
              <a:rect b="b" l="l" r="r" t="t"/>
              <a:pathLst>
                <a:path extrusionOk="0" h="9508" w="18914">
                  <a:moveTo>
                    <a:pt x="9473" y="1"/>
                  </a:moveTo>
                  <a:cubicBezTo>
                    <a:pt x="6171" y="1"/>
                    <a:pt x="3202" y="868"/>
                    <a:pt x="1534" y="2169"/>
                  </a:cubicBezTo>
                  <a:cubicBezTo>
                    <a:pt x="1067" y="2503"/>
                    <a:pt x="701" y="2870"/>
                    <a:pt x="467" y="3303"/>
                  </a:cubicBezTo>
                  <a:cubicBezTo>
                    <a:pt x="167" y="3737"/>
                    <a:pt x="0" y="4237"/>
                    <a:pt x="0" y="4738"/>
                  </a:cubicBezTo>
                  <a:cubicBezTo>
                    <a:pt x="0" y="7373"/>
                    <a:pt x="4236" y="9508"/>
                    <a:pt x="9473" y="9508"/>
                  </a:cubicBezTo>
                  <a:cubicBezTo>
                    <a:pt x="14677" y="9508"/>
                    <a:pt x="18914" y="7373"/>
                    <a:pt x="18914" y="4738"/>
                  </a:cubicBezTo>
                  <a:cubicBezTo>
                    <a:pt x="18914" y="4538"/>
                    <a:pt x="18880" y="4337"/>
                    <a:pt x="18847" y="4137"/>
                  </a:cubicBezTo>
                  <a:cubicBezTo>
                    <a:pt x="18647" y="3303"/>
                    <a:pt x="17913" y="2503"/>
                    <a:pt x="16912" y="1836"/>
                  </a:cubicBezTo>
                  <a:cubicBezTo>
                    <a:pt x="15211" y="701"/>
                    <a:pt x="12509" y="1"/>
                    <a:pt x="947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2" name="Google Shape;2632;p36"/>
            <p:cNvSpPr/>
            <p:nvPr/>
          </p:nvSpPr>
          <p:spPr>
            <a:xfrm rot="-5400000">
              <a:off x="8117724" y="2561729"/>
              <a:ext cx="420511" cy="147781"/>
            </a:xfrm>
            <a:custGeom>
              <a:rect b="b" l="l" r="r" t="t"/>
              <a:pathLst>
                <a:path extrusionOk="0" h="4537" w="12910">
                  <a:moveTo>
                    <a:pt x="6471" y="0"/>
                  </a:moveTo>
                  <a:cubicBezTo>
                    <a:pt x="2869" y="0"/>
                    <a:pt x="0" y="1001"/>
                    <a:pt x="0" y="2235"/>
                  </a:cubicBezTo>
                  <a:cubicBezTo>
                    <a:pt x="0" y="2368"/>
                    <a:pt x="34" y="2502"/>
                    <a:pt x="67" y="2635"/>
                  </a:cubicBezTo>
                  <a:cubicBezTo>
                    <a:pt x="567" y="3703"/>
                    <a:pt x="3236" y="4537"/>
                    <a:pt x="6471" y="4537"/>
                  </a:cubicBezTo>
                  <a:cubicBezTo>
                    <a:pt x="9674" y="4537"/>
                    <a:pt x="12342" y="3703"/>
                    <a:pt x="12843" y="2635"/>
                  </a:cubicBezTo>
                  <a:cubicBezTo>
                    <a:pt x="12876" y="2502"/>
                    <a:pt x="12909" y="2368"/>
                    <a:pt x="12909" y="2235"/>
                  </a:cubicBezTo>
                  <a:cubicBezTo>
                    <a:pt x="12909" y="1001"/>
                    <a:pt x="10041" y="0"/>
                    <a:pt x="6471" y="0"/>
                  </a:cubicBezTo>
                  <a:close/>
                </a:path>
              </a:pathLst>
            </a:custGeom>
            <a:solidFill>
              <a:srgbClr val="212D35">
                <a:alpha val="42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3" name="Google Shape;2633;p36"/>
            <p:cNvSpPr/>
            <p:nvPr/>
          </p:nvSpPr>
          <p:spPr>
            <a:xfrm rot="-5400000">
              <a:off x="8131292" y="2573145"/>
              <a:ext cx="416179" cy="124981"/>
            </a:xfrm>
            <a:custGeom>
              <a:rect b="b" l="l" r="r" t="t"/>
              <a:pathLst>
                <a:path extrusionOk="0" h="3837" w="12777">
                  <a:moveTo>
                    <a:pt x="6405" y="1"/>
                  </a:moveTo>
                  <a:cubicBezTo>
                    <a:pt x="3170" y="1"/>
                    <a:pt x="501" y="834"/>
                    <a:pt x="1" y="1935"/>
                  </a:cubicBezTo>
                  <a:cubicBezTo>
                    <a:pt x="501" y="3003"/>
                    <a:pt x="3170" y="3837"/>
                    <a:pt x="6405" y="3837"/>
                  </a:cubicBezTo>
                  <a:cubicBezTo>
                    <a:pt x="9608" y="3837"/>
                    <a:pt x="12276" y="3003"/>
                    <a:pt x="12777" y="1935"/>
                  </a:cubicBezTo>
                  <a:cubicBezTo>
                    <a:pt x="12243" y="868"/>
                    <a:pt x="9608" y="34"/>
                    <a:pt x="6405" y="1"/>
                  </a:cubicBezTo>
                  <a:close/>
                </a:path>
              </a:pathLst>
            </a:custGeom>
            <a:solidFill>
              <a:srgbClr val="212D35">
                <a:alpha val="42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4" name="Google Shape;2634;p36"/>
            <p:cNvSpPr/>
            <p:nvPr/>
          </p:nvSpPr>
          <p:spPr>
            <a:xfrm rot="-5400000">
              <a:off x="8105772" y="2534567"/>
              <a:ext cx="616076" cy="202112"/>
            </a:xfrm>
            <a:custGeom>
              <a:rect b="b" l="l" r="r" t="t"/>
              <a:pathLst>
                <a:path extrusionOk="0" h="6205" w="18914">
                  <a:moveTo>
                    <a:pt x="467" y="0"/>
                  </a:moveTo>
                  <a:lnTo>
                    <a:pt x="467" y="0"/>
                  </a:lnTo>
                  <a:cubicBezTo>
                    <a:pt x="167" y="434"/>
                    <a:pt x="0" y="934"/>
                    <a:pt x="0" y="1435"/>
                  </a:cubicBezTo>
                  <a:cubicBezTo>
                    <a:pt x="0" y="4070"/>
                    <a:pt x="4236" y="6205"/>
                    <a:pt x="9473" y="6205"/>
                  </a:cubicBezTo>
                  <a:cubicBezTo>
                    <a:pt x="14677" y="6205"/>
                    <a:pt x="18914" y="4070"/>
                    <a:pt x="18914" y="1435"/>
                  </a:cubicBezTo>
                  <a:cubicBezTo>
                    <a:pt x="18914" y="1235"/>
                    <a:pt x="18880" y="1034"/>
                    <a:pt x="18880" y="834"/>
                  </a:cubicBezTo>
                  <a:cubicBezTo>
                    <a:pt x="18580" y="2102"/>
                    <a:pt x="17513" y="3736"/>
                    <a:pt x="13910" y="4570"/>
                  </a:cubicBezTo>
                  <a:cubicBezTo>
                    <a:pt x="12412" y="4926"/>
                    <a:pt x="10809" y="5089"/>
                    <a:pt x="9254" y="5089"/>
                  </a:cubicBezTo>
                  <a:cubicBezTo>
                    <a:pt x="5858" y="5089"/>
                    <a:pt x="2695" y="4315"/>
                    <a:pt x="1368" y="3103"/>
                  </a:cubicBezTo>
                  <a:cubicBezTo>
                    <a:pt x="167" y="2035"/>
                    <a:pt x="200" y="768"/>
                    <a:pt x="467" y="0"/>
                  </a:cubicBezTo>
                  <a:close/>
                </a:path>
              </a:pathLst>
            </a:custGeom>
            <a:solidFill>
              <a:srgbClr val="212D35">
                <a:alpha val="42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5" name="Google Shape;2635;p36"/>
            <p:cNvSpPr/>
            <p:nvPr/>
          </p:nvSpPr>
          <p:spPr>
            <a:xfrm rot="-5400000">
              <a:off x="8974173" y="2259160"/>
              <a:ext cx="436830" cy="573667"/>
            </a:xfrm>
            <a:custGeom>
              <a:rect b="b" l="l" r="r" t="t"/>
              <a:pathLst>
                <a:path extrusionOk="0" h="17612" w="13411">
                  <a:moveTo>
                    <a:pt x="3612" y="0"/>
                  </a:moveTo>
                  <a:cubicBezTo>
                    <a:pt x="3149" y="0"/>
                    <a:pt x="2731" y="83"/>
                    <a:pt x="2336" y="309"/>
                  </a:cubicBezTo>
                  <a:cubicBezTo>
                    <a:pt x="1" y="1576"/>
                    <a:pt x="168" y="6413"/>
                    <a:pt x="2703" y="11150"/>
                  </a:cubicBezTo>
                  <a:cubicBezTo>
                    <a:pt x="4867" y="15061"/>
                    <a:pt x="7953" y="17611"/>
                    <a:pt x="10312" y="17611"/>
                  </a:cubicBezTo>
                  <a:cubicBezTo>
                    <a:pt x="10790" y="17611"/>
                    <a:pt x="11238" y="17506"/>
                    <a:pt x="11643" y="17287"/>
                  </a:cubicBezTo>
                  <a:cubicBezTo>
                    <a:pt x="11809" y="17221"/>
                    <a:pt x="11976" y="17087"/>
                    <a:pt x="12143" y="16920"/>
                  </a:cubicBezTo>
                  <a:cubicBezTo>
                    <a:pt x="12810" y="16353"/>
                    <a:pt x="13177" y="15353"/>
                    <a:pt x="13244" y="14085"/>
                  </a:cubicBezTo>
                  <a:cubicBezTo>
                    <a:pt x="13411" y="11984"/>
                    <a:pt x="12743" y="9182"/>
                    <a:pt x="11242" y="6480"/>
                  </a:cubicBezTo>
                  <a:cubicBezTo>
                    <a:pt x="9641" y="3511"/>
                    <a:pt x="7406" y="1309"/>
                    <a:pt x="5405" y="409"/>
                  </a:cubicBezTo>
                  <a:cubicBezTo>
                    <a:pt x="4871" y="175"/>
                    <a:pt x="4371" y="42"/>
                    <a:pt x="3870" y="8"/>
                  </a:cubicBezTo>
                  <a:cubicBezTo>
                    <a:pt x="3783" y="3"/>
                    <a:pt x="3697" y="0"/>
                    <a:pt x="36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6" name="Google Shape;2636;p36"/>
            <p:cNvSpPr/>
            <p:nvPr/>
          </p:nvSpPr>
          <p:spPr>
            <a:xfrm rot="-5400000">
              <a:off x="9039516" y="2313193"/>
              <a:ext cx="276019" cy="385170"/>
            </a:xfrm>
            <a:custGeom>
              <a:rect b="b" l="l" r="r" t="t"/>
              <a:pathLst>
                <a:path extrusionOk="0" h="11825" w="8474">
                  <a:moveTo>
                    <a:pt x="1454" y="1"/>
                  </a:moveTo>
                  <a:cubicBezTo>
                    <a:pt x="1288" y="1"/>
                    <a:pt x="1136" y="37"/>
                    <a:pt x="1001" y="113"/>
                  </a:cubicBezTo>
                  <a:cubicBezTo>
                    <a:pt x="868" y="146"/>
                    <a:pt x="801" y="246"/>
                    <a:pt x="701" y="379"/>
                  </a:cubicBezTo>
                  <a:cubicBezTo>
                    <a:pt x="1" y="1380"/>
                    <a:pt x="534" y="4149"/>
                    <a:pt x="2135" y="7051"/>
                  </a:cubicBezTo>
                  <a:cubicBezTo>
                    <a:pt x="3666" y="9851"/>
                    <a:pt x="5673" y="11824"/>
                    <a:pt x="6884" y="11824"/>
                  </a:cubicBezTo>
                  <a:cubicBezTo>
                    <a:pt x="6914" y="11824"/>
                    <a:pt x="6943" y="11823"/>
                    <a:pt x="6972" y="11821"/>
                  </a:cubicBezTo>
                  <a:cubicBezTo>
                    <a:pt x="7106" y="11788"/>
                    <a:pt x="7206" y="11788"/>
                    <a:pt x="7339" y="11721"/>
                  </a:cubicBezTo>
                  <a:cubicBezTo>
                    <a:pt x="8473" y="11087"/>
                    <a:pt x="7973" y="7985"/>
                    <a:pt x="6205" y="4783"/>
                  </a:cubicBezTo>
                  <a:cubicBezTo>
                    <a:pt x="4677" y="1990"/>
                    <a:pt x="2682" y="1"/>
                    <a:pt x="1454" y="1"/>
                  </a:cubicBezTo>
                  <a:close/>
                </a:path>
              </a:pathLst>
            </a:custGeom>
            <a:solidFill>
              <a:srgbClr val="212D35">
                <a:alpha val="42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7" name="Google Shape;2637;p36"/>
            <p:cNvSpPr/>
            <p:nvPr/>
          </p:nvSpPr>
          <p:spPr>
            <a:xfrm rot="-5400000">
              <a:off x="9058669" y="2332346"/>
              <a:ext cx="249929" cy="372955"/>
            </a:xfrm>
            <a:custGeom>
              <a:rect b="b" l="l" r="r" t="t"/>
              <a:pathLst>
                <a:path extrusionOk="0" h="11450" w="7673">
                  <a:moveTo>
                    <a:pt x="789" y="1"/>
                  </a:moveTo>
                  <a:cubicBezTo>
                    <a:pt x="759" y="1"/>
                    <a:pt x="730" y="2"/>
                    <a:pt x="701" y="4"/>
                  </a:cubicBezTo>
                  <a:cubicBezTo>
                    <a:pt x="1" y="1005"/>
                    <a:pt x="534" y="3774"/>
                    <a:pt x="2135" y="6676"/>
                  </a:cubicBezTo>
                  <a:cubicBezTo>
                    <a:pt x="3666" y="9476"/>
                    <a:pt x="5673" y="11449"/>
                    <a:pt x="6884" y="11449"/>
                  </a:cubicBezTo>
                  <a:cubicBezTo>
                    <a:pt x="6914" y="11449"/>
                    <a:pt x="6943" y="11448"/>
                    <a:pt x="6972" y="11446"/>
                  </a:cubicBezTo>
                  <a:cubicBezTo>
                    <a:pt x="7673" y="10445"/>
                    <a:pt x="7106" y="7677"/>
                    <a:pt x="5538" y="4774"/>
                  </a:cubicBezTo>
                  <a:cubicBezTo>
                    <a:pt x="4008" y="1975"/>
                    <a:pt x="2001" y="1"/>
                    <a:pt x="789" y="1"/>
                  </a:cubicBezTo>
                  <a:close/>
                </a:path>
              </a:pathLst>
            </a:custGeom>
            <a:solidFill>
              <a:srgbClr val="212D35">
                <a:alpha val="42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8" name="Google Shape;2638;p36"/>
            <p:cNvSpPr/>
            <p:nvPr/>
          </p:nvSpPr>
          <p:spPr>
            <a:xfrm rot="-5400000">
              <a:off x="8994824" y="2279811"/>
              <a:ext cx="395528" cy="573667"/>
            </a:xfrm>
            <a:custGeom>
              <a:rect b="b" l="l" r="r" t="t"/>
              <a:pathLst>
                <a:path extrusionOk="0" h="17612" w="12143">
                  <a:moveTo>
                    <a:pt x="3612" y="0"/>
                  </a:moveTo>
                  <a:cubicBezTo>
                    <a:pt x="3149" y="0"/>
                    <a:pt x="2731" y="83"/>
                    <a:pt x="2336" y="309"/>
                  </a:cubicBezTo>
                  <a:cubicBezTo>
                    <a:pt x="1" y="1576"/>
                    <a:pt x="168" y="6413"/>
                    <a:pt x="2703" y="11150"/>
                  </a:cubicBezTo>
                  <a:cubicBezTo>
                    <a:pt x="4867" y="15061"/>
                    <a:pt x="7953" y="17611"/>
                    <a:pt x="10312" y="17611"/>
                  </a:cubicBezTo>
                  <a:cubicBezTo>
                    <a:pt x="10790" y="17611"/>
                    <a:pt x="11238" y="17506"/>
                    <a:pt x="11643" y="17287"/>
                  </a:cubicBezTo>
                  <a:cubicBezTo>
                    <a:pt x="11809" y="17221"/>
                    <a:pt x="11976" y="17087"/>
                    <a:pt x="12143" y="16920"/>
                  </a:cubicBezTo>
                  <a:lnTo>
                    <a:pt x="12143" y="16920"/>
                  </a:lnTo>
                  <a:cubicBezTo>
                    <a:pt x="11839" y="17014"/>
                    <a:pt x="11496" y="17073"/>
                    <a:pt x="11118" y="17073"/>
                  </a:cubicBezTo>
                  <a:cubicBezTo>
                    <a:pt x="9879" y="17073"/>
                    <a:pt x="8256" y="16440"/>
                    <a:pt x="6339" y="14319"/>
                  </a:cubicBezTo>
                  <a:cubicBezTo>
                    <a:pt x="3003" y="10549"/>
                    <a:pt x="868" y="4912"/>
                    <a:pt x="1502" y="2343"/>
                  </a:cubicBezTo>
                  <a:cubicBezTo>
                    <a:pt x="1902" y="742"/>
                    <a:pt x="3036" y="175"/>
                    <a:pt x="3870" y="8"/>
                  </a:cubicBezTo>
                  <a:cubicBezTo>
                    <a:pt x="3783" y="3"/>
                    <a:pt x="3697" y="0"/>
                    <a:pt x="3612" y="0"/>
                  </a:cubicBezTo>
                  <a:close/>
                </a:path>
              </a:pathLst>
            </a:custGeom>
            <a:solidFill>
              <a:srgbClr val="212D35">
                <a:alpha val="42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9" name="Google Shape;2639;p36"/>
            <p:cNvSpPr/>
            <p:nvPr/>
          </p:nvSpPr>
          <p:spPr>
            <a:xfrm rot="-5400000">
              <a:off x="8734598" y="3387935"/>
              <a:ext cx="547641" cy="465331"/>
            </a:xfrm>
            <a:custGeom>
              <a:rect b="b" l="l" r="r" t="t"/>
              <a:pathLst>
                <a:path extrusionOk="0" h="14286" w="16813">
                  <a:moveTo>
                    <a:pt x="12538" y="1"/>
                  </a:moveTo>
                  <a:cubicBezTo>
                    <a:pt x="12263" y="1"/>
                    <a:pt x="11976" y="22"/>
                    <a:pt x="11676" y="63"/>
                  </a:cubicBezTo>
                  <a:cubicBezTo>
                    <a:pt x="9641" y="363"/>
                    <a:pt x="7072" y="1564"/>
                    <a:pt x="4804" y="3532"/>
                  </a:cubicBezTo>
                  <a:cubicBezTo>
                    <a:pt x="2302" y="5701"/>
                    <a:pt x="634" y="8236"/>
                    <a:pt x="167" y="10337"/>
                  </a:cubicBezTo>
                  <a:cubicBezTo>
                    <a:pt x="34" y="10871"/>
                    <a:pt x="1" y="11405"/>
                    <a:pt x="67" y="11872"/>
                  </a:cubicBezTo>
                  <a:cubicBezTo>
                    <a:pt x="134" y="12405"/>
                    <a:pt x="334" y="12906"/>
                    <a:pt x="668" y="13273"/>
                  </a:cubicBezTo>
                  <a:cubicBezTo>
                    <a:pt x="1242" y="13960"/>
                    <a:pt x="2149" y="14286"/>
                    <a:pt x="3251" y="14286"/>
                  </a:cubicBezTo>
                  <a:cubicBezTo>
                    <a:pt x="5411" y="14286"/>
                    <a:pt x="8325" y="13035"/>
                    <a:pt x="10975" y="10804"/>
                  </a:cubicBezTo>
                  <a:cubicBezTo>
                    <a:pt x="14978" y="7402"/>
                    <a:pt x="16813" y="3032"/>
                    <a:pt x="15078" y="1031"/>
                  </a:cubicBezTo>
                  <a:cubicBezTo>
                    <a:pt x="14978" y="864"/>
                    <a:pt x="14844" y="730"/>
                    <a:pt x="14644" y="564"/>
                  </a:cubicBezTo>
                  <a:cubicBezTo>
                    <a:pt x="14069" y="188"/>
                    <a:pt x="13362" y="1"/>
                    <a:pt x="1253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0" name="Google Shape;2640;p36"/>
            <p:cNvSpPr/>
            <p:nvPr/>
          </p:nvSpPr>
          <p:spPr>
            <a:xfrm rot="-5400000">
              <a:off x="8803589" y="3515357"/>
              <a:ext cx="362955" cy="295237"/>
            </a:xfrm>
            <a:custGeom>
              <a:rect b="b" l="l" r="r" t="t"/>
              <a:pathLst>
                <a:path extrusionOk="0" h="9064" w="11143">
                  <a:moveTo>
                    <a:pt x="9718" y="1"/>
                  </a:moveTo>
                  <a:cubicBezTo>
                    <a:pt x="8450" y="1"/>
                    <a:pt x="6313" y="1041"/>
                    <a:pt x="4271" y="2806"/>
                  </a:cubicBezTo>
                  <a:cubicBezTo>
                    <a:pt x="1502" y="5141"/>
                    <a:pt x="1" y="7776"/>
                    <a:pt x="802" y="8743"/>
                  </a:cubicBezTo>
                  <a:cubicBezTo>
                    <a:pt x="868" y="8810"/>
                    <a:pt x="968" y="8910"/>
                    <a:pt x="1102" y="8944"/>
                  </a:cubicBezTo>
                  <a:cubicBezTo>
                    <a:pt x="1274" y="9024"/>
                    <a:pt x="1485" y="9063"/>
                    <a:pt x="1727" y="9063"/>
                  </a:cubicBezTo>
                  <a:cubicBezTo>
                    <a:pt x="2986" y="9063"/>
                    <a:pt x="5103" y="8009"/>
                    <a:pt x="7173" y="6275"/>
                  </a:cubicBezTo>
                  <a:cubicBezTo>
                    <a:pt x="9641" y="4174"/>
                    <a:pt x="11142" y="1838"/>
                    <a:pt x="10809" y="671"/>
                  </a:cubicBezTo>
                  <a:cubicBezTo>
                    <a:pt x="10775" y="571"/>
                    <a:pt x="10709" y="437"/>
                    <a:pt x="10642" y="337"/>
                  </a:cubicBezTo>
                  <a:cubicBezTo>
                    <a:pt x="10446" y="109"/>
                    <a:pt x="10127" y="1"/>
                    <a:pt x="9718" y="1"/>
                  </a:cubicBezTo>
                  <a:close/>
                </a:path>
              </a:pathLst>
            </a:custGeom>
            <a:solidFill>
              <a:srgbClr val="212D35">
                <a:alpha val="42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1" name="Google Shape;2641;p36"/>
            <p:cNvSpPr/>
            <p:nvPr/>
          </p:nvSpPr>
          <p:spPr>
            <a:xfrm rot="-5400000">
              <a:off x="8825103" y="3510780"/>
              <a:ext cx="337940" cy="277225"/>
            </a:xfrm>
            <a:custGeom>
              <a:rect b="b" l="l" r="r" t="t"/>
              <a:pathLst>
                <a:path extrusionOk="0" h="8511" w="10375">
                  <a:moveTo>
                    <a:pt x="9401" y="0"/>
                  </a:moveTo>
                  <a:cubicBezTo>
                    <a:pt x="8106" y="0"/>
                    <a:pt x="5991" y="1075"/>
                    <a:pt x="3970" y="2787"/>
                  </a:cubicBezTo>
                  <a:cubicBezTo>
                    <a:pt x="1502" y="4888"/>
                    <a:pt x="1" y="7223"/>
                    <a:pt x="334" y="8391"/>
                  </a:cubicBezTo>
                  <a:cubicBezTo>
                    <a:pt x="506" y="8471"/>
                    <a:pt x="718" y="8510"/>
                    <a:pt x="961" y="8510"/>
                  </a:cubicBezTo>
                  <a:cubicBezTo>
                    <a:pt x="2227" y="8510"/>
                    <a:pt x="4363" y="7456"/>
                    <a:pt x="6405" y="5722"/>
                  </a:cubicBezTo>
                  <a:cubicBezTo>
                    <a:pt x="8874" y="3621"/>
                    <a:pt x="10375" y="1285"/>
                    <a:pt x="10041" y="118"/>
                  </a:cubicBezTo>
                  <a:cubicBezTo>
                    <a:pt x="9861" y="39"/>
                    <a:pt x="9646" y="0"/>
                    <a:pt x="9401" y="0"/>
                  </a:cubicBezTo>
                  <a:close/>
                </a:path>
              </a:pathLst>
            </a:custGeom>
            <a:solidFill>
              <a:srgbClr val="212D35">
                <a:alpha val="42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2" name="Google Shape;2642;p36"/>
            <p:cNvSpPr/>
            <p:nvPr/>
          </p:nvSpPr>
          <p:spPr>
            <a:xfrm rot="-5400000">
              <a:off x="8744859" y="3396013"/>
              <a:ext cx="545459" cy="446992"/>
            </a:xfrm>
            <a:custGeom>
              <a:rect b="b" l="l" r="r" t="t"/>
              <a:pathLst>
                <a:path extrusionOk="0" h="13723" w="16746">
                  <a:moveTo>
                    <a:pt x="14577" y="1"/>
                  </a:moveTo>
                  <a:cubicBezTo>
                    <a:pt x="15244" y="1135"/>
                    <a:pt x="15445" y="3103"/>
                    <a:pt x="13243" y="6038"/>
                  </a:cubicBezTo>
                  <a:cubicBezTo>
                    <a:pt x="10305" y="9999"/>
                    <a:pt x="5440" y="13111"/>
                    <a:pt x="2818" y="13111"/>
                  </a:cubicBezTo>
                  <a:cubicBezTo>
                    <a:pt x="2790" y="13111"/>
                    <a:pt x="2763" y="13111"/>
                    <a:pt x="2736" y="13110"/>
                  </a:cubicBezTo>
                  <a:cubicBezTo>
                    <a:pt x="1101" y="13077"/>
                    <a:pt x="334" y="12043"/>
                    <a:pt x="0" y="11309"/>
                  </a:cubicBezTo>
                  <a:lnTo>
                    <a:pt x="0" y="11309"/>
                  </a:lnTo>
                  <a:cubicBezTo>
                    <a:pt x="67" y="11842"/>
                    <a:pt x="267" y="12343"/>
                    <a:pt x="601" y="12710"/>
                  </a:cubicBezTo>
                  <a:cubicBezTo>
                    <a:pt x="1175" y="13397"/>
                    <a:pt x="2082" y="13723"/>
                    <a:pt x="3184" y="13723"/>
                  </a:cubicBezTo>
                  <a:cubicBezTo>
                    <a:pt x="5344" y="13723"/>
                    <a:pt x="8258" y="12472"/>
                    <a:pt x="10908" y="10241"/>
                  </a:cubicBezTo>
                  <a:cubicBezTo>
                    <a:pt x="14911" y="6839"/>
                    <a:pt x="16746" y="2469"/>
                    <a:pt x="15011" y="468"/>
                  </a:cubicBezTo>
                  <a:cubicBezTo>
                    <a:pt x="14911" y="301"/>
                    <a:pt x="14777" y="167"/>
                    <a:pt x="14577" y="1"/>
                  </a:cubicBezTo>
                  <a:close/>
                </a:path>
              </a:pathLst>
            </a:custGeom>
            <a:solidFill>
              <a:srgbClr val="212D35">
                <a:alpha val="42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3" name="Google Shape;2643;p36"/>
            <p:cNvSpPr/>
            <p:nvPr/>
          </p:nvSpPr>
          <p:spPr>
            <a:xfrm rot="-5400000">
              <a:off x="8758784" y="3534202"/>
              <a:ext cx="375952" cy="333608"/>
            </a:xfrm>
            <a:custGeom>
              <a:rect b="b" l="l" r="r" t="t"/>
              <a:pathLst>
                <a:path extrusionOk="0" h="10242" w="11542">
                  <a:moveTo>
                    <a:pt x="11542" y="1"/>
                  </a:moveTo>
                  <a:lnTo>
                    <a:pt x="11542" y="1"/>
                  </a:lnTo>
                  <a:cubicBezTo>
                    <a:pt x="9507" y="234"/>
                    <a:pt x="6972" y="1435"/>
                    <a:pt x="4637" y="3437"/>
                  </a:cubicBezTo>
                  <a:cubicBezTo>
                    <a:pt x="2135" y="5605"/>
                    <a:pt x="467" y="8173"/>
                    <a:pt x="0" y="10242"/>
                  </a:cubicBezTo>
                  <a:cubicBezTo>
                    <a:pt x="367" y="9208"/>
                    <a:pt x="1235" y="7373"/>
                    <a:pt x="3002" y="5371"/>
                  </a:cubicBezTo>
                  <a:cubicBezTo>
                    <a:pt x="5337" y="2736"/>
                    <a:pt x="8640" y="735"/>
                    <a:pt x="11542" y="1"/>
                  </a:cubicBezTo>
                  <a:close/>
                </a:path>
              </a:pathLst>
            </a:custGeom>
            <a:solidFill>
              <a:srgbClr val="CF25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4" name="Google Shape;2644;p36"/>
            <p:cNvSpPr/>
            <p:nvPr/>
          </p:nvSpPr>
          <p:spPr>
            <a:xfrm rot="-5400000">
              <a:off x="6931556" y="1032919"/>
              <a:ext cx="369470" cy="374909"/>
            </a:xfrm>
            <a:custGeom>
              <a:rect b="b" l="l" r="r" t="t"/>
              <a:pathLst>
                <a:path extrusionOk="0" h="11510" w="11343">
                  <a:moveTo>
                    <a:pt x="2959" y="1"/>
                  </a:moveTo>
                  <a:cubicBezTo>
                    <a:pt x="2796" y="1"/>
                    <a:pt x="2641" y="9"/>
                    <a:pt x="2503" y="23"/>
                  </a:cubicBezTo>
                  <a:cubicBezTo>
                    <a:pt x="2102" y="123"/>
                    <a:pt x="1769" y="223"/>
                    <a:pt x="1468" y="490"/>
                  </a:cubicBezTo>
                  <a:cubicBezTo>
                    <a:pt x="1" y="1724"/>
                    <a:pt x="835" y="5126"/>
                    <a:pt x="3336" y="8028"/>
                  </a:cubicBezTo>
                  <a:cubicBezTo>
                    <a:pt x="5197" y="10212"/>
                    <a:pt x="7446" y="11509"/>
                    <a:pt x="9079" y="11509"/>
                  </a:cubicBezTo>
                  <a:cubicBezTo>
                    <a:pt x="9642" y="11509"/>
                    <a:pt x="10132" y="11355"/>
                    <a:pt x="10508" y="11030"/>
                  </a:cubicBezTo>
                  <a:cubicBezTo>
                    <a:pt x="10642" y="10964"/>
                    <a:pt x="10708" y="10830"/>
                    <a:pt x="10842" y="10697"/>
                  </a:cubicBezTo>
                  <a:cubicBezTo>
                    <a:pt x="11209" y="10163"/>
                    <a:pt x="11342" y="9396"/>
                    <a:pt x="11209" y="8529"/>
                  </a:cubicBezTo>
                  <a:cubicBezTo>
                    <a:pt x="11009" y="7028"/>
                    <a:pt x="10141" y="5193"/>
                    <a:pt x="8674" y="3492"/>
                  </a:cubicBezTo>
                  <a:cubicBezTo>
                    <a:pt x="7106" y="1624"/>
                    <a:pt x="5204" y="390"/>
                    <a:pt x="3670" y="56"/>
                  </a:cubicBezTo>
                  <a:cubicBezTo>
                    <a:pt x="3436" y="17"/>
                    <a:pt x="3190" y="1"/>
                    <a:pt x="295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5" name="Google Shape;2645;p36"/>
            <p:cNvSpPr/>
            <p:nvPr/>
          </p:nvSpPr>
          <p:spPr>
            <a:xfrm rot="-5400000">
              <a:off x="6981003" y="1066270"/>
              <a:ext cx="241232" cy="245173"/>
            </a:xfrm>
            <a:custGeom>
              <a:rect b="b" l="l" r="r" t="t"/>
              <a:pathLst>
                <a:path extrusionOk="0" h="7527" w="7406">
                  <a:moveTo>
                    <a:pt x="1017" y="1"/>
                  </a:moveTo>
                  <a:cubicBezTo>
                    <a:pt x="822" y="1"/>
                    <a:pt x="658" y="49"/>
                    <a:pt x="534" y="149"/>
                  </a:cubicBezTo>
                  <a:cubicBezTo>
                    <a:pt x="434" y="183"/>
                    <a:pt x="400" y="283"/>
                    <a:pt x="367" y="350"/>
                  </a:cubicBezTo>
                  <a:cubicBezTo>
                    <a:pt x="0" y="1150"/>
                    <a:pt x="767" y="3018"/>
                    <a:pt x="2335" y="4819"/>
                  </a:cubicBezTo>
                  <a:cubicBezTo>
                    <a:pt x="3720" y="6445"/>
                    <a:pt x="5267" y="7527"/>
                    <a:pt x="6169" y="7527"/>
                  </a:cubicBezTo>
                  <a:cubicBezTo>
                    <a:pt x="6267" y="7527"/>
                    <a:pt x="6357" y="7514"/>
                    <a:pt x="6438" y="7488"/>
                  </a:cubicBezTo>
                  <a:lnTo>
                    <a:pt x="6705" y="7355"/>
                  </a:lnTo>
                  <a:cubicBezTo>
                    <a:pt x="7405" y="6754"/>
                    <a:pt x="6572" y="4653"/>
                    <a:pt x="4870" y="2685"/>
                  </a:cubicBezTo>
                  <a:cubicBezTo>
                    <a:pt x="3498" y="1038"/>
                    <a:pt x="1923" y="1"/>
                    <a:pt x="1017" y="1"/>
                  </a:cubicBezTo>
                  <a:close/>
                </a:path>
              </a:pathLst>
            </a:custGeom>
            <a:solidFill>
              <a:srgbClr val="212D35">
                <a:alpha val="42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6" name="Google Shape;2646;p36"/>
            <p:cNvSpPr/>
            <p:nvPr/>
          </p:nvSpPr>
          <p:spPr>
            <a:xfrm rot="-5400000">
              <a:off x="6995433" y="1080700"/>
              <a:ext cx="222763" cy="234783"/>
            </a:xfrm>
            <a:custGeom>
              <a:rect b="b" l="l" r="r" t="t"/>
              <a:pathLst>
                <a:path extrusionOk="0" h="7208" w="6839">
                  <a:moveTo>
                    <a:pt x="606" y="0"/>
                  </a:moveTo>
                  <a:cubicBezTo>
                    <a:pt x="520" y="0"/>
                    <a:pt x="440" y="10"/>
                    <a:pt x="367" y="31"/>
                  </a:cubicBezTo>
                  <a:cubicBezTo>
                    <a:pt x="0" y="831"/>
                    <a:pt x="767" y="2699"/>
                    <a:pt x="2335" y="4500"/>
                  </a:cubicBezTo>
                  <a:cubicBezTo>
                    <a:pt x="3720" y="6126"/>
                    <a:pt x="5267" y="7208"/>
                    <a:pt x="6169" y="7208"/>
                  </a:cubicBezTo>
                  <a:cubicBezTo>
                    <a:pt x="6267" y="7208"/>
                    <a:pt x="6357" y="7195"/>
                    <a:pt x="6438" y="7169"/>
                  </a:cubicBezTo>
                  <a:cubicBezTo>
                    <a:pt x="6838" y="6368"/>
                    <a:pt x="6004" y="4500"/>
                    <a:pt x="4437" y="2699"/>
                  </a:cubicBezTo>
                  <a:cubicBezTo>
                    <a:pt x="3067" y="1086"/>
                    <a:pt x="1503" y="0"/>
                    <a:pt x="606" y="0"/>
                  </a:cubicBezTo>
                  <a:close/>
                </a:path>
              </a:pathLst>
            </a:custGeom>
            <a:solidFill>
              <a:srgbClr val="212D35">
                <a:alpha val="42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7" name="Google Shape;2647;p36"/>
            <p:cNvSpPr/>
            <p:nvPr/>
          </p:nvSpPr>
          <p:spPr>
            <a:xfrm rot="-5400000">
              <a:off x="6940612" y="1041975"/>
              <a:ext cx="352076" cy="374193"/>
            </a:xfrm>
            <a:custGeom>
              <a:rect b="b" l="l" r="r" t="t"/>
              <a:pathLst>
                <a:path extrusionOk="0" h="11488" w="10809">
                  <a:moveTo>
                    <a:pt x="2503" y="1"/>
                  </a:moveTo>
                  <a:cubicBezTo>
                    <a:pt x="2102" y="101"/>
                    <a:pt x="1769" y="201"/>
                    <a:pt x="1468" y="468"/>
                  </a:cubicBezTo>
                  <a:cubicBezTo>
                    <a:pt x="1" y="1702"/>
                    <a:pt x="835" y="5104"/>
                    <a:pt x="3336" y="8006"/>
                  </a:cubicBezTo>
                  <a:cubicBezTo>
                    <a:pt x="5197" y="10190"/>
                    <a:pt x="7446" y="11487"/>
                    <a:pt x="9079" y="11487"/>
                  </a:cubicBezTo>
                  <a:cubicBezTo>
                    <a:pt x="9642" y="11487"/>
                    <a:pt x="10132" y="11333"/>
                    <a:pt x="10508" y="11008"/>
                  </a:cubicBezTo>
                  <a:cubicBezTo>
                    <a:pt x="10642" y="10942"/>
                    <a:pt x="10708" y="10808"/>
                    <a:pt x="10808" y="10708"/>
                  </a:cubicBezTo>
                  <a:lnTo>
                    <a:pt x="10808" y="10708"/>
                  </a:lnTo>
                  <a:cubicBezTo>
                    <a:pt x="10468" y="10892"/>
                    <a:pt x="10040" y="11029"/>
                    <a:pt x="9515" y="11029"/>
                  </a:cubicBezTo>
                  <a:cubicBezTo>
                    <a:pt x="8702" y="11029"/>
                    <a:pt x="7656" y="10700"/>
                    <a:pt x="6339" y="9708"/>
                  </a:cubicBezTo>
                  <a:cubicBezTo>
                    <a:pt x="3437" y="7539"/>
                    <a:pt x="1102" y="3937"/>
                    <a:pt x="1168" y="2002"/>
                  </a:cubicBezTo>
                  <a:cubicBezTo>
                    <a:pt x="1202" y="801"/>
                    <a:pt x="1969" y="267"/>
                    <a:pt x="2503" y="1"/>
                  </a:cubicBezTo>
                  <a:close/>
                </a:path>
              </a:pathLst>
            </a:custGeom>
            <a:solidFill>
              <a:srgbClr val="212D35">
                <a:alpha val="42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8" name="Google Shape;2648;p36"/>
            <p:cNvSpPr/>
            <p:nvPr/>
          </p:nvSpPr>
          <p:spPr>
            <a:xfrm rot="-5400000">
              <a:off x="7041476" y="1324132"/>
              <a:ext cx="19576" cy="16319"/>
            </a:xfrm>
            <a:custGeom>
              <a:rect b="b" l="l" r="r" t="t"/>
              <a:pathLst>
                <a:path extrusionOk="0" h="501" w="601">
                  <a:moveTo>
                    <a:pt x="313" y="0"/>
                  </a:moveTo>
                  <a:cubicBezTo>
                    <a:pt x="242" y="0"/>
                    <a:pt x="167" y="17"/>
                    <a:pt x="101" y="50"/>
                  </a:cubicBezTo>
                  <a:cubicBezTo>
                    <a:pt x="0" y="184"/>
                    <a:pt x="0" y="351"/>
                    <a:pt x="67" y="451"/>
                  </a:cubicBezTo>
                  <a:cubicBezTo>
                    <a:pt x="117" y="484"/>
                    <a:pt x="184" y="501"/>
                    <a:pt x="251" y="501"/>
                  </a:cubicBezTo>
                  <a:cubicBezTo>
                    <a:pt x="317" y="501"/>
                    <a:pt x="384" y="484"/>
                    <a:pt x="434" y="451"/>
                  </a:cubicBezTo>
                  <a:cubicBezTo>
                    <a:pt x="568" y="351"/>
                    <a:pt x="601" y="184"/>
                    <a:pt x="501" y="50"/>
                  </a:cubicBezTo>
                  <a:cubicBezTo>
                    <a:pt x="451" y="17"/>
                    <a:pt x="384" y="0"/>
                    <a:pt x="313" y="0"/>
                  </a:cubicBezTo>
                  <a:close/>
                </a:path>
              </a:pathLst>
            </a:custGeom>
            <a:solidFill>
              <a:srgbClr val="CF25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9" name="Google Shape;2649;p36"/>
            <p:cNvSpPr/>
            <p:nvPr/>
          </p:nvSpPr>
          <p:spPr>
            <a:xfrm rot="-5400000">
              <a:off x="7006834" y="1326167"/>
              <a:ext cx="8729" cy="7915"/>
            </a:xfrm>
            <a:custGeom>
              <a:rect b="b" l="l" r="r" t="t"/>
              <a:pathLst>
                <a:path extrusionOk="0" h="243" w="268">
                  <a:moveTo>
                    <a:pt x="172" y="1"/>
                  </a:moveTo>
                  <a:cubicBezTo>
                    <a:pt x="143" y="1"/>
                    <a:pt x="118" y="17"/>
                    <a:pt x="101" y="51"/>
                  </a:cubicBezTo>
                  <a:cubicBezTo>
                    <a:pt x="1" y="84"/>
                    <a:pt x="1" y="151"/>
                    <a:pt x="34" y="217"/>
                  </a:cubicBezTo>
                  <a:cubicBezTo>
                    <a:pt x="68" y="234"/>
                    <a:pt x="101" y="242"/>
                    <a:pt x="130" y="242"/>
                  </a:cubicBezTo>
                  <a:cubicBezTo>
                    <a:pt x="159" y="242"/>
                    <a:pt x="184" y="234"/>
                    <a:pt x="201" y="217"/>
                  </a:cubicBezTo>
                  <a:cubicBezTo>
                    <a:pt x="268" y="151"/>
                    <a:pt x="268" y="84"/>
                    <a:pt x="268" y="51"/>
                  </a:cubicBezTo>
                  <a:cubicBezTo>
                    <a:pt x="234" y="17"/>
                    <a:pt x="201" y="1"/>
                    <a:pt x="172" y="1"/>
                  </a:cubicBezTo>
                  <a:close/>
                </a:path>
              </a:pathLst>
            </a:custGeom>
            <a:solidFill>
              <a:srgbClr val="CF25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0" name="Google Shape;2650;p36"/>
            <p:cNvSpPr/>
            <p:nvPr/>
          </p:nvSpPr>
          <p:spPr>
            <a:xfrm rot="-5400000">
              <a:off x="7238822" y="1123787"/>
              <a:ext cx="17426" cy="14983"/>
            </a:xfrm>
            <a:custGeom>
              <a:rect b="b" l="l" r="r" t="t"/>
              <a:pathLst>
                <a:path extrusionOk="0" h="460" w="535">
                  <a:moveTo>
                    <a:pt x="289" y="0"/>
                  </a:moveTo>
                  <a:cubicBezTo>
                    <a:pt x="226" y="0"/>
                    <a:pt x="168" y="25"/>
                    <a:pt x="134" y="75"/>
                  </a:cubicBezTo>
                  <a:cubicBezTo>
                    <a:pt x="34" y="176"/>
                    <a:pt x="1" y="309"/>
                    <a:pt x="68" y="409"/>
                  </a:cubicBezTo>
                  <a:cubicBezTo>
                    <a:pt x="118" y="442"/>
                    <a:pt x="184" y="459"/>
                    <a:pt x="247" y="459"/>
                  </a:cubicBezTo>
                  <a:cubicBezTo>
                    <a:pt x="309" y="459"/>
                    <a:pt x="368" y="442"/>
                    <a:pt x="401" y="409"/>
                  </a:cubicBezTo>
                  <a:cubicBezTo>
                    <a:pt x="535" y="309"/>
                    <a:pt x="535" y="176"/>
                    <a:pt x="468" y="75"/>
                  </a:cubicBezTo>
                  <a:cubicBezTo>
                    <a:pt x="418" y="25"/>
                    <a:pt x="351" y="0"/>
                    <a:pt x="289" y="0"/>
                  </a:cubicBezTo>
                  <a:close/>
                </a:path>
              </a:pathLst>
            </a:custGeom>
            <a:solidFill>
              <a:srgbClr val="CF25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1" name="Google Shape;2651;p36"/>
            <p:cNvSpPr/>
            <p:nvPr/>
          </p:nvSpPr>
          <p:spPr>
            <a:xfrm rot="-5400000">
              <a:off x="7034945" y="1142387"/>
              <a:ext cx="9804" cy="7101"/>
            </a:xfrm>
            <a:custGeom>
              <a:rect b="b" l="l" r="r" t="t"/>
              <a:pathLst>
                <a:path extrusionOk="0" h="218" w="301">
                  <a:moveTo>
                    <a:pt x="163" y="1"/>
                  </a:moveTo>
                  <a:cubicBezTo>
                    <a:pt x="134" y="1"/>
                    <a:pt x="100" y="9"/>
                    <a:pt x="67" y="26"/>
                  </a:cubicBezTo>
                  <a:cubicBezTo>
                    <a:pt x="0" y="59"/>
                    <a:pt x="0" y="159"/>
                    <a:pt x="34" y="193"/>
                  </a:cubicBezTo>
                  <a:cubicBezTo>
                    <a:pt x="50" y="209"/>
                    <a:pt x="84" y="218"/>
                    <a:pt x="117" y="218"/>
                  </a:cubicBezTo>
                  <a:cubicBezTo>
                    <a:pt x="150" y="218"/>
                    <a:pt x="184" y="209"/>
                    <a:pt x="200" y="193"/>
                  </a:cubicBezTo>
                  <a:cubicBezTo>
                    <a:pt x="234" y="159"/>
                    <a:pt x="301" y="59"/>
                    <a:pt x="234" y="26"/>
                  </a:cubicBezTo>
                  <a:cubicBezTo>
                    <a:pt x="217" y="9"/>
                    <a:pt x="192" y="1"/>
                    <a:pt x="163" y="1"/>
                  </a:cubicBezTo>
                  <a:close/>
                </a:path>
              </a:pathLst>
            </a:custGeom>
            <a:solidFill>
              <a:srgbClr val="CF25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2" name="Google Shape;2652;p36"/>
            <p:cNvSpPr/>
            <p:nvPr/>
          </p:nvSpPr>
          <p:spPr>
            <a:xfrm rot="-5400000">
              <a:off x="6945840" y="1025863"/>
              <a:ext cx="245597" cy="276019"/>
            </a:xfrm>
            <a:custGeom>
              <a:rect b="b" l="l" r="r" t="t"/>
              <a:pathLst>
                <a:path extrusionOk="0" h="8474" w="7540">
                  <a:moveTo>
                    <a:pt x="1" y="1"/>
                  </a:moveTo>
                  <a:lnTo>
                    <a:pt x="1" y="1"/>
                  </a:lnTo>
                  <a:cubicBezTo>
                    <a:pt x="801" y="301"/>
                    <a:pt x="2136" y="935"/>
                    <a:pt x="3570" y="2236"/>
                  </a:cubicBezTo>
                  <a:cubicBezTo>
                    <a:pt x="5505" y="3904"/>
                    <a:pt x="7006" y="6305"/>
                    <a:pt x="7539" y="8474"/>
                  </a:cubicBezTo>
                  <a:cubicBezTo>
                    <a:pt x="7339" y="6973"/>
                    <a:pt x="6472" y="5138"/>
                    <a:pt x="5004" y="3437"/>
                  </a:cubicBezTo>
                  <a:cubicBezTo>
                    <a:pt x="3403" y="1569"/>
                    <a:pt x="1535" y="335"/>
                    <a:pt x="1" y="1"/>
                  </a:cubicBezTo>
                  <a:close/>
                </a:path>
              </a:pathLst>
            </a:custGeom>
            <a:solidFill>
              <a:srgbClr val="CF25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3" name="Google Shape;2653;p36"/>
            <p:cNvSpPr/>
            <p:nvPr/>
          </p:nvSpPr>
          <p:spPr>
            <a:xfrm rot="-5400000">
              <a:off x="6468981" y="1520481"/>
              <a:ext cx="358591" cy="325530"/>
            </a:xfrm>
            <a:custGeom>
              <a:rect b="b" l="l" r="r" t="t"/>
              <a:pathLst>
                <a:path extrusionOk="0" h="9994" w="11009">
                  <a:moveTo>
                    <a:pt x="8221" y="0"/>
                  </a:moveTo>
                  <a:cubicBezTo>
                    <a:pt x="7965" y="0"/>
                    <a:pt x="7692" y="30"/>
                    <a:pt x="7406" y="90"/>
                  </a:cubicBezTo>
                  <a:cubicBezTo>
                    <a:pt x="6038" y="390"/>
                    <a:pt x="4370" y="1290"/>
                    <a:pt x="2902" y="2725"/>
                  </a:cubicBezTo>
                  <a:cubicBezTo>
                    <a:pt x="1301" y="4259"/>
                    <a:pt x="301" y="6061"/>
                    <a:pt x="67" y="7462"/>
                  </a:cubicBezTo>
                  <a:cubicBezTo>
                    <a:pt x="0" y="7828"/>
                    <a:pt x="0" y="8162"/>
                    <a:pt x="67" y="8496"/>
                  </a:cubicBezTo>
                  <a:cubicBezTo>
                    <a:pt x="167" y="8896"/>
                    <a:pt x="301" y="9163"/>
                    <a:pt x="534" y="9430"/>
                  </a:cubicBezTo>
                  <a:cubicBezTo>
                    <a:pt x="917" y="9812"/>
                    <a:pt x="1460" y="9994"/>
                    <a:pt x="2102" y="9994"/>
                  </a:cubicBezTo>
                  <a:cubicBezTo>
                    <a:pt x="3588" y="9994"/>
                    <a:pt x="5602" y="9019"/>
                    <a:pt x="7372" y="7295"/>
                  </a:cubicBezTo>
                  <a:cubicBezTo>
                    <a:pt x="9907" y="4826"/>
                    <a:pt x="11008" y="1824"/>
                    <a:pt x="9741" y="523"/>
                  </a:cubicBezTo>
                  <a:cubicBezTo>
                    <a:pt x="9641" y="456"/>
                    <a:pt x="9541" y="390"/>
                    <a:pt x="9407" y="290"/>
                  </a:cubicBezTo>
                  <a:cubicBezTo>
                    <a:pt x="9085" y="97"/>
                    <a:pt x="8681" y="0"/>
                    <a:pt x="822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4" name="Google Shape;2654;p36"/>
            <p:cNvSpPr/>
            <p:nvPr/>
          </p:nvSpPr>
          <p:spPr>
            <a:xfrm rot="-5400000">
              <a:off x="6515284" y="1607791"/>
              <a:ext cx="235825" cy="210679"/>
            </a:xfrm>
            <a:custGeom>
              <a:rect b="b" l="l" r="r" t="t"/>
              <a:pathLst>
                <a:path extrusionOk="0" h="6468" w="7240">
                  <a:moveTo>
                    <a:pt x="6321" y="1"/>
                  </a:moveTo>
                  <a:cubicBezTo>
                    <a:pt x="5466" y="1"/>
                    <a:pt x="4006" y="822"/>
                    <a:pt x="2669" y="2159"/>
                  </a:cubicBezTo>
                  <a:cubicBezTo>
                    <a:pt x="901" y="3826"/>
                    <a:pt x="1" y="5661"/>
                    <a:pt x="568" y="6295"/>
                  </a:cubicBezTo>
                  <a:cubicBezTo>
                    <a:pt x="601" y="6328"/>
                    <a:pt x="701" y="6362"/>
                    <a:pt x="768" y="6428"/>
                  </a:cubicBezTo>
                  <a:cubicBezTo>
                    <a:pt x="857" y="6454"/>
                    <a:pt x="958" y="6467"/>
                    <a:pt x="1067" y="6467"/>
                  </a:cubicBezTo>
                  <a:cubicBezTo>
                    <a:pt x="1940" y="6467"/>
                    <a:pt x="3408" y="5660"/>
                    <a:pt x="4771" y="4327"/>
                  </a:cubicBezTo>
                  <a:cubicBezTo>
                    <a:pt x="6372" y="2826"/>
                    <a:pt x="7239" y="1158"/>
                    <a:pt x="7006" y="424"/>
                  </a:cubicBezTo>
                  <a:cubicBezTo>
                    <a:pt x="6939" y="324"/>
                    <a:pt x="6906" y="257"/>
                    <a:pt x="6872" y="191"/>
                  </a:cubicBezTo>
                  <a:cubicBezTo>
                    <a:pt x="6744" y="62"/>
                    <a:pt x="6555" y="1"/>
                    <a:pt x="6321" y="1"/>
                  </a:cubicBezTo>
                  <a:close/>
                </a:path>
              </a:pathLst>
            </a:custGeom>
            <a:solidFill>
              <a:srgbClr val="212D35">
                <a:alpha val="42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5" name="Google Shape;2655;p36"/>
            <p:cNvSpPr/>
            <p:nvPr/>
          </p:nvSpPr>
          <p:spPr>
            <a:xfrm rot="-5400000">
              <a:off x="6529893" y="1605005"/>
              <a:ext cx="218431" cy="198855"/>
            </a:xfrm>
            <a:custGeom>
              <a:rect b="b" l="l" r="r" t="t"/>
              <a:pathLst>
                <a:path extrusionOk="0" h="6105" w="6706">
                  <a:moveTo>
                    <a:pt x="6112" y="0"/>
                  </a:moveTo>
                  <a:cubicBezTo>
                    <a:pt x="5253" y="0"/>
                    <a:pt x="3824" y="803"/>
                    <a:pt x="2469" y="2129"/>
                  </a:cubicBezTo>
                  <a:cubicBezTo>
                    <a:pt x="868" y="3630"/>
                    <a:pt x="0" y="5298"/>
                    <a:pt x="234" y="6065"/>
                  </a:cubicBezTo>
                  <a:cubicBezTo>
                    <a:pt x="323" y="6091"/>
                    <a:pt x="424" y="6104"/>
                    <a:pt x="533" y="6104"/>
                  </a:cubicBezTo>
                  <a:cubicBezTo>
                    <a:pt x="1406" y="6104"/>
                    <a:pt x="2874" y="5297"/>
                    <a:pt x="4237" y="3964"/>
                  </a:cubicBezTo>
                  <a:cubicBezTo>
                    <a:pt x="5838" y="2463"/>
                    <a:pt x="6705" y="795"/>
                    <a:pt x="6472" y="61"/>
                  </a:cubicBezTo>
                  <a:cubicBezTo>
                    <a:pt x="6368" y="20"/>
                    <a:pt x="6247" y="0"/>
                    <a:pt x="6112" y="0"/>
                  </a:cubicBezTo>
                  <a:close/>
                </a:path>
              </a:pathLst>
            </a:custGeom>
            <a:solidFill>
              <a:srgbClr val="212D35">
                <a:alpha val="42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6" name="Google Shape;2656;p36"/>
            <p:cNvSpPr/>
            <p:nvPr/>
          </p:nvSpPr>
          <p:spPr>
            <a:xfrm rot="-5400000">
              <a:off x="6474779" y="1524097"/>
              <a:ext cx="356408" cy="316116"/>
            </a:xfrm>
            <a:custGeom>
              <a:rect b="b" l="l" r="r" t="t"/>
              <a:pathLst>
                <a:path extrusionOk="0" h="9705" w="10942">
                  <a:moveTo>
                    <a:pt x="9340" y="1"/>
                  </a:moveTo>
                  <a:cubicBezTo>
                    <a:pt x="9807" y="768"/>
                    <a:pt x="10007" y="2035"/>
                    <a:pt x="8673" y="4137"/>
                  </a:cubicBezTo>
                  <a:cubicBezTo>
                    <a:pt x="6905" y="6939"/>
                    <a:pt x="3669" y="9274"/>
                    <a:pt x="1935" y="9307"/>
                  </a:cubicBezTo>
                  <a:cubicBezTo>
                    <a:pt x="1906" y="9308"/>
                    <a:pt x="1878" y="9309"/>
                    <a:pt x="1850" y="9309"/>
                  </a:cubicBezTo>
                  <a:cubicBezTo>
                    <a:pt x="774" y="9309"/>
                    <a:pt x="260" y="8694"/>
                    <a:pt x="0" y="8207"/>
                  </a:cubicBezTo>
                  <a:lnTo>
                    <a:pt x="0" y="8207"/>
                  </a:lnTo>
                  <a:cubicBezTo>
                    <a:pt x="100" y="8607"/>
                    <a:pt x="234" y="8874"/>
                    <a:pt x="467" y="9141"/>
                  </a:cubicBezTo>
                  <a:cubicBezTo>
                    <a:pt x="850" y="9523"/>
                    <a:pt x="1393" y="9705"/>
                    <a:pt x="2035" y="9705"/>
                  </a:cubicBezTo>
                  <a:cubicBezTo>
                    <a:pt x="3521" y="9705"/>
                    <a:pt x="5535" y="8730"/>
                    <a:pt x="7305" y="7006"/>
                  </a:cubicBezTo>
                  <a:cubicBezTo>
                    <a:pt x="9840" y="4537"/>
                    <a:pt x="10941" y="1535"/>
                    <a:pt x="9674" y="234"/>
                  </a:cubicBezTo>
                  <a:cubicBezTo>
                    <a:pt x="9574" y="167"/>
                    <a:pt x="9474" y="101"/>
                    <a:pt x="9340" y="1"/>
                  </a:cubicBezTo>
                  <a:close/>
                </a:path>
              </a:pathLst>
            </a:custGeom>
            <a:solidFill>
              <a:srgbClr val="212D35">
                <a:alpha val="42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7" name="Google Shape;2657;p36"/>
            <p:cNvSpPr/>
            <p:nvPr/>
          </p:nvSpPr>
          <p:spPr>
            <a:xfrm rot="-5400000">
              <a:off x="7668124" y="1549620"/>
              <a:ext cx="386831" cy="412889"/>
            </a:xfrm>
            <a:custGeom>
              <a:rect b="b" l="l" r="r" t="t"/>
              <a:pathLst>
                <a:path extrusionOk="0" h="12676" w="11876">
                  <a:moveTo>
                    <a:pt x="8857" y="0"/>
                  </a:moveTo>
                  <a:cubicBezTo>
                    <a:pt x="8438" y="0"/>
                    <a:pt x="7981" y="84"/>
                    <a:pt x="7506" y="243"/>
                  </a:cubicBezTo>
                  <a:cubicBezTo>
                    <a:pt x="5905" y="743"/>
                    <a:pt x="4137" y="2077"/>
                    <a:pt x="2636" y="3945"/>
                  </a:cubicBezTo>
                  <a:cubicBezTo>
                    <a:pt x="968" y="6047"/>
                    <a:pt x="34" y="8248"/>
                    <a:pt x="1" y="9950"/>
                  </a:cubicBezTo>
                  <a:cubicBezTo>
                    <a:pt x="1" y="10417"/>
                    <a:pt x="34" y="10850"/>
                    <a:pt x="168" y="11217"/>
                  </a:cubicBezTo>
                  <a:cubicBezTo>
                    <a:pt x="301" y="11618"/>
                    <a:pt x="501" y="11951"/>
                    <a:pt x="835" y="12218"/>
                  </a:cubicBezTo>
                  <a:cubicBezTo>
                    <a:pt x="1225" y="12528"/>
                    <a:pt x="1718" y="12676"/>
                    <a:pt x="2277" y="12676"/>
                  </a:cubicBezTo>
                  <a:cubicBezTo>
                    <a:pt x="4062" y="12676"/>
                    <a:pt x="6526" y="11179"/>
                    <a:pt x="8507" y="8715"/>
                  </a:cubicBezTo>
                  <a:cubicBezTo>
                    <a:pt x="11075" y="5446"/>
                    <a:pt x="11876" y="1744"/>
                    <a:pt x="10241" y="443"/>
                  </a:cubicBezTo>
                  <a:cubicBezTo>
                    <a:pt x="10141" y="343"/>
                    <a:pt x="9975" y="243"/>
                    <a:pt x="9875" y="209"/>
                  </a:cubicBezTo>
                  <a:cubicBezTo>
                    <a:pt x="9575" y="68"/>
                    <a:pt x="9231" y="0"/>
                    <a:pt x="88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8" name="Google Shape;2658;p36"/>
            <p:cNvSpPr/>
            <p:nvPr/>
          </p:nvSpPr>
          <p:spPr>
            <a:xfrm rot="-5400000">
              <a:off x="7717245" y="1657271"/>
              <a:ext cx="255368" cy="270352"/>
            </a:xfrm>
            <a:custGeom>
              <a:rect b="b" l="l" r="r" t="t"/>
              <a:pathLst>
                <a:path extrusionOk="0" h="8300" w="7840">
                  <a:moveTo>
                    <a:pt x="6719" y="0"/>
                  </a:moveTo>
                  <a:cubicBezTo>
                    <a:pt x="5750" y="0"/>
                    <a:pt x="4086" y="1167"/>
                    <a:pt x="2602" y="3035"/>
                  </a:cubicBezTo>
                  <a:cubicBezTo>
                    <a:pt x="834" y="5236"/>
                    <a:pt x="0" y="7538"/>
                    <a:pt x="801" y="8172"/>
                  </a:cubicBezTo>
                  <a:cubicBezTo>
                    <a:pt x="901" y="8205"/>
                    <a:pt x="1001" y="8238"/>
                    <a:pt x="1101" y="8272"/>
                  </a:cubicBezTo>
                  <a:cubicBezTo>
                    <a:pt x="1174" y="8291"/>
                    <a:pt x="1254" y="8300"/>
                    <a:pt x="1338" y="8300"/>
                  </a:cubicBezTo>
                  <a:cubicBezTo>
                    <a:pt x="2298" y="8300"/>
                    <a:pt x="3966" y="7109"/>
                    <a:pt x="5438" y="5270"/>
                  </a:cubicBezTo>
                  <a:cubicBezTo>
                    <a:pt x="7005" y="3335"/>
                    <a:pt x="7839" y="1233"/>
                    <a:pt x="7439" y="399"/>
                  </a:cubicBezTo>
                  <a:cubicBezTo>
                    <a:pt x="7339" y="266"/>
                    <a:pt x="7306" y="233"/>
                    <a:pt x="7239" y="166"/>
                  </a:cubicBezTo>
                  <a:cubicBezTo>
                    <a:pt x="7103" y="54"/>
                    <a:pt x="6927" y="0"/>
                    <a:pt x="6719" y="0"/>
                  </a:cubicBezTo>
                  <a:close/>
                </a:path>
              </a:pathLst>
            </a:custGeom>
            <a:solidFill>
              <a:srgbClr val="212D35">
                <a:alpha val="42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9" name="Google Shape;2659;p36"/>
            <p:cNvSpPr/>
            <p:nvPr/>
          </p:nvSpPr>
          <p:spPr>
            <a:xfrm rot="-5400000">
              <a:off x="7733060" y="1652662"/>
              <a:ext cx="233643" cy="257844"/>
            </a:xfrm>
            <a:custGeom>
              <a:rect b="b" l="l" r="r" t="t"/>
              <a:pathLst>
                <a:path extrusionOk="0" h="7916" w="7173">
                  <a:moveTo>
                    <a:pt x="6560" y="1"/>
                  </a:moveTo>
                  <a:cubicBezTo>
                    <a:pt x="5579" y="1"/>
                    <a:pt x="3892" y="1196"/>
                    <a:pt x="2436" y="3024"/>
                  </a:cubicBezTo>
                  <a:cubicBezTo>
                    <a:pt x="835" y="4992"/>
                    <a:pt x="1" y="7060"/>
                    <a:pt x="434" y="7894"/>
                  </a:cubicBezTo>
                  <a:cubicBezTo>
                    <a:pt x="500" y="7909"/>
                    <a:pt x="570" y="7916"/>
                    <a:pt x="645" y="7916"/>
                  </a:cubicBezTo>
                  <a:cubicBezTo>
                    <a:pt x="1600" y="7916"/>
                    <a:pt x="3286" y="6748"/>
                    <a:pt x="4771" y="4892"/>
                  </a:cubicBezTo>
                  <a:cubicBezTo>
                    <a:pt x="6338" y="2924"/>
                    <a:pt x="7172" y="856"/>
                    <a:pt x="6772" y="22"/>
                  </a:cubicBezTo>
                  <a:cubicBezTo>
                    <a:pt x="6706" y="8"/>
                    <a:pt x="6635" y="1"/>
                    <a:pt x="6560" y="1"/>
                  </a:cubicBezTo>
                  <a:close/>
                </a:path>
              </a:pathLst>
            </a:custGeom>
            <a:solidFill>
              <a:srgbClr val="212D35">
                <a:alpha val="42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0" name="Google Shape;2660;p36"/>
            <p:cNvSpPr/>
            <p:nvPr/>
          </p:nvSpPr>
          <p:spPr>
            <a:xfrm rot="-5400000">
              <a:off x="7674786" y="1550842"/>
              <a:ext cx="381391" cy="405006"/>
            </a:xfrm>
            <a:custGeom>
              <a:rect b="b" l="l" r="r" t="t"/>
              <a:pathLst>
                <a:path extrusionOk="0" h="12434" w="11709">
                  <a:moveTo>
                    <a:pt x="9708" y="1"/>
                  </a:moveTo>
                  <a:cubicBezTo>
                    <a:pt x="10375" y="801"/>
                    <a:pt x="10808" y="2302"/>
                    <a:pt x="9541" y="4938"/>
                  </a:cubicBezTo>
                  <a:cubicBezTo>
                    <a:pt x="7840" y="8473"/>
                    <a:pt x="4404" y="11642"/>
                    <a:pt x="2369" y="11976"/>
                  </a:cubicBezTo>
                  <a:cubicBezTo>
                    <a:pt x="2216" y="12001"/>
                    <a:pt x="2069" y="12012"/>
                    <a:pt x="1930" y="12012"/>
                  </a:cubicBezTo>
                  <a:cubicBezTo>
                    <a:pt x="950" y="12012"/>
                    <a:pt x="322" y="11443"/>
                    <a:pt x="1" y="10975"/>
                  </a:cubicBezTo>
                  <a:lnTo>
                    <a:pt x="1" y="10975"/>
                  </a:lnTo>
                  <a:cubicBezTo>
                    <a:pt x="134" y="11376"/>
                    <a:pt x="334" y="11709"/>
                    <a:pt x="668" y="11976"/>
                  </a:cubicBezTo>
                  <a:cubicBezTo>
                    <a:pt x="1058" y="12286"/>
                    <a:pt x="1551" y="12434"/>
                    <a:pt x="2110" y="12434"/>
                  </a:cubicBezTo>
                  <a:cubicBezTo>
                    <a:pt x="3895" y="12434"/>
                    <a:pt x="6359" y="10937"/>
                    <a:pt x="8340" y="8473"/>
                  </a:cubicBezTo>
                  <a:cubicBezTo>
                    <a:pt x="10908" y="5204"/>
                    <a:pt x="11709" y="1502"/>
                    <a:pt x="10074" y="201"/>
                  </a:cubicBezTo>
                  <a:cubicBezTo>
                    <a:pt x="9974" y="101"/>
                    <a:pt x="9808" y="1"/>
                    <a:pt x="9708" y="1"/>
                  </a:cubicBezTo>
                  <a:close/>
                </a:path>
              </a:pathLst>
            </a:custGeom>
            <a:solidFill>
              <a:srgbClr val="212D35">
                <a:alpha val="42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1" name="Google Shape;2661;p36"/>
            <p:cNvSpPr/>
            <p:nvPr/>
          </p:nvSpPr>
          <p:spPr>
            <a:xfrm rot="-5400000">
              <a:off x="7106285" y="2351340"/>
              <a:ext cx="528098" cy="276280"/>
            </a:xfrm>
            <a:custGeom>
              <a:rect b="b" l="l" r="r" t="t"/>
              <a:pathLst>
                <a:path extrusionOk="0" h="8482" w="16213">
                  <a:moveTo>
                    <a:pt x="10486" y="1"/>
                  </a:moveTo>
                  <a:cubicBezTo>
                    <a:pt x="9546" y="1"/>
                    <a:pt x="8539" y="102"/>
                    <a:pt x="7506" y="316"/>
                  </a:cubicBezTo>
                  <a:cubicBezTo>
                    <a:pt x="3169" y="1184"/>
                    <a:pt x="1" y="3652"/>
                    <a:pt x="401" y="5820"/>
                  </a:cubicBezTo>
                  <a:cubicBezTo>
                    <a:pt x="468" y="5987"/>
                    <a:pt x="501" y="6154"/>
                    <a:pt x="634" y="6321"/>
                  </a:cubicBezTo>
                  <a:cubicBezTo>
                    <a:pt x="901" y="6988"/>
                    <a:pt x="1635" y="7522"/>
                    <a:pt x="2569" y="7889"/>
                  </a:cubicBezTo>
                  <a:cubicBezTo>
                    <a:pt x="3552" y="8270"/>
                    <a:pt x="4799" y="8482"/>
                    <a:pt x="6182" y="8482"/>
                  </a:cubicBezTo>
                  <a:cubicBezTo>
                    <a:pt x="7099" y="8482"/>
                    <a:pt x="8076" y="8388"/>
                    <a:pt x="9074" y="8189"/>
                  </a:cubicBezTo>
                  <a:cubicBezTo>
                    <a:pt x="11842" y="7655"/>
                    <a:pt x="14144" y="6488"/>
                    <a:pt x="15311" y="5087"/>
                  </a:cubicBezTo>
                  <a:cubicBezTo>
                    <a:pt x="15645" y="4720"/>
                    <a:pt x="15845" y="4353"/>
                    <a:pt x="16012" y="3986"/>
                  </a:cubicBezTo>
                  <a:cubicBezTo>
                    <a:pt x="16179" y="3552"/>
                    <a:pt x="16212" y="3085"/>
                    <a:pt x="16145" y="2685"/>
                  </a:cubicBezTo>
                  <a:cubicBezTo>
                    <a:pt x="15815" y="1033"/>
                    <a:pt x="13491" y="1"/>
                    <a:pt x="1048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2" name="Google Shape;2662;p36"/>
            <p:cNvSpPr/>
            <p:nvPr/>
          </p:nvSpPr>
          <p:spPr>
            <a:xfrm rot="-5400000">
              <a:off x="7219119" y="2405732"/>
              <a:ext cx="356408" cy="141397"/>
            </a:xfrm>
            <a:custGeom>
              <a:rect b="b" l="l" r="r" t="t"/>
              <a:pathLst>
                <a:path extrusionOk="0" h="4341" w="10942">
                  <a:moveTo>
                    <a:pt x="7703" y="0"/>
                  </a:moveTo>
                  <a:cubicBezTo>
                    <a:pt x="6892" y="0"/>
                    <a:pt x="5970" y="93"/>
                    <a:pt x="5004" y="286"/>
                  </a:cubicBezTo>
                  <a:cubicBezTo>
                    <a:pt x="2368" y="820"/>
                    <a:pt x="300" y="1954"/>
                    <a:pt x="33" y="2921"/>
                  </a:cubicBezTo>
                  <a:cubicBezTo>
                    <a:pt x="33" y="3021"/>
                    <a:pt x="0" y="3122"/>
                    <a:pt x="33" y="3255"/>
                  </a:cubicBezTo>
                  <a:cubicBezTo>
                    <a:pt x="193" y="3961"/>
                    <a:pt x="1425" y="4340"/>
                    <a:pt x="3114" y="4340"/>
                  </a:cubicBezTo>
                  <a:cubicBezTo>
                    <a:pt x="3899" y="4340"/>
                    <a:pt x="4783" y="4258"/>
                    <a:pt x="5704" y="4089"/>
                  </a:cubicBezTo>
                  <a:cubicBezTo>
                    <a:pt x="8673" y="3488"/>
                    <a:pt x="10941" y="2154"/>
                    <a:pt x="10708" y="1120"/>
                  </a:cubicBezTo>
                  <a:cubicBezTo>
                    <a:pt x="10708" y="1020"/>
                    <a:pt x="10674" y="920"/>
                    <a:pt x="10574" y="820"/>
                  </a:cubicBezTo>
                  <a:cubicBezTo>
                    <a:pt x="10213" y="288"/>
                    <a:pt x="9131" y="0"/>
                    <a:pt x="7703" y="0"/>
                  </a:cubicBezTo>
                  <a:close/>
                </a:path>
              </a:pathLst>
            </a:custGeom>
            <a:solidFill>
              <a:srgbClr val="212D35">
                <a:alpha val="42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3" name="Google Shape;2663;p36"/>
            <p:cNvSpPr/>
            <p:nvPr/>
          </p:nvSpPr>
          <p:spPr>
            <a:xfrm rot="-5400000">
              <a:off x="7215357" y="2421448"/>
              <a:ext cx="343379" cy="120844"/>
            </a:xfrm>
            <a:custGeom>
              <a:rect b="b" l="l" r="r" t="t"/>
              <a:pathLst>
                <a:path extrusionOk="0" h="3710" w="10542">
                  <a:moveTo>
                    <a:pt x="7670" y="0"/>
                  </a:moveTo>
                  <a:cubicBezTo>
                    <a:pt x="6859" y="0"/>
                    <a:pt x="5937" y="93"/>
                    <a:pt x="4971" y="286"/>
                  </a:cubicBezTo>
                  <a:cubicBezTo>
                    <a:pt x="2335" y="820"/>
                    <a:pt x="267" y="1954"/>
                    <a:pt x="0" y="2921"/>
                  </a:cubicBezTo>
                  <a:cubicBezTo>
                    <a:pt x="392" y="3422"/>
                    <a:pt x="1538" y="3710"/>
                    <a:pt x="3020" y="3710"/>
                  </a:cubicBezTo>
                  <a:cubicBezTo>
                    <a:pt x="3808" y="3710"/>
                    <a:pt x="4690" y="3629"/>
                    <a:pt x="5604" y="3455"/>
                  </a:cubicBezTo>
                  <a:cubicBezTo>
                    <a:pt x="8273" y="2921"/>
                    <a:pt x="10308" y="1787"/>
                    <a:pt x="10541" y="820"/>
                  </a:cubicBezTo>
                  <a:cubicBezTo>
                    <a:pt x="10180" y="288"/>
                    <a:pt x="9098" y="0"/>
                    <a:pt x="7670" y="0"/>
                  </a:cubicBezTo>
                  <a:close/>
                </a:path>
              </a:pathLst>
            </a:custGeom>
            <a:solidFill>
              <a:srgbClr val="212D35">
                <a:alpha val="42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4" name="Google Shape;2664;p36"/>
            <p:cNvSpPr/>
            <p:nvPr/>
          </p:nvSpPr>
          <p:spPr>
            <a:xfrm rot="-5400000">
              <a:off x="7071090" y="2386534"/>
              <a:ext cx="528098" cy="205891"/>
            </a:xfrm>
            <a:custGeom>
              <a:rect b="b" l="l" r="r" t="t"/>
              <a:pathLst>
                <a:path extrusionOk="0" h="6321" w="16213">
                  <a:moveTo>
                    <a:pt x="10486" y="1"/>
                  </a:moveTo>
                  <a:cubicBezTo>
                    <a:pt x="9546" y="1"/>
                    <a:pt x="8539" y="102"/>
                    <a:pt x="7506" y="316"/>
                  </a:cubicBezTo>
                  <a:cubicBezTo>
                    <a:pt x="3169" y="1184"/>
                    <a:pt x="1" y="3652"/>
                    <a:pt x="401" y="5820"/>
                  </a:cubicBezTo>
                  <a:cubicBezTo>
                    <a:pt x="468" y="5987"/>
                    <a:pt x="501" y="6154"/>
                    <a:pt x="634" y="6321"/>
                  </a:cubicBezTo>
                  <a:cubicBezTo>
                    <a:pt x="634" y="5187"/>
                    <a:pt x="1301" y="3686"/>
                    <a:pt x="4137" y="2385"/>
                  </a:cubicBezTo>
                  <a:cubicBezTo>
                    <a:pt x="6414" y="1357"/>
                    <a:pt x="9130" y="828"/>
                    <a:pt x="11335" y="828"/>
                  </a:cubicBezTo>
                  <a:cubicBezTo>
                    <a:pt x="12779" y="828"/>
                    <a:pt x="14005" y="1055"/>
                    <a:pt x="14744" y="1517"/>
                  </a:cubicBezTo>
                  <a:cubicBezTo>
                    <a:pt x="15912" y="2218"/>
                    <a:pt x="16045" y="3252"/>
                    <a:pt x="16012" y="3986"/>
                  </a:cubicBezTo>
                  <a:cubicBezTo>
                    <a:pt x="16179" y="3552"/>
                    <a:pt x="16212" y="3085"/>
                    <a:pt x="16145" y="2685"/>
                  </a:cubicBezTo>
                  <a:cubicBezTo>
                    <a:pt x="15815" y="1033"/>
                    <a:pt x="13491" y="1"/>
                    <a:pt x="10486" y="1"/>
                  </a:cubicBezTo>
                  <a:close/>
                </a:path>
              </a:pathLst>
            </a:custGeom>
            <a:solidFill>
              <a:srgbClr val="212D35">
                <a:alpha val="42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5" name="Google Shape;2665;p36"/>
            <p:cNvSpPr/>
            <p:nvPr/>
          </p:nvSpPr>
          <p:spPr>
            <a:xfrm rot="-5400000">
              <a:off x="6268702" y="596020"/>
              <a:ext cx="239082" cy="229506"/>
            </a:xfrm>
            <a:custGeom>
              <a:rect b="b" l="l" r="r" t="t"/>
              <a:pathLst>
                <a:path extrusionOk="0" h="7046" w="7340">
                  <a:moveTo>
                    <a:pt x="5525" y="1"/>
                  </a:moveTo>
                  <a:cubicBezTo>
                    <a:pt x="5311" y="1"/>
                    <a:pt x="5077" y="34"/>
                    <a:pt x="4838" y="94"/>
                  </a:cubicBezTo>
                  <a:cubicBezTo>
                    <a:pt x="3903" y="294"/>
                    <a:pt x="2769" y="995"/>
                    <a:pt x="1835" y="1995"/>
                  </a:cubicBezTo>
                  <a:cubicBezTo>
                    <a:pt x="735" y="3096"/>
                    <a:pt x="101" y="4330"/>
                    <a:pt x="1" y="5331"/>
                  </a:cubicBezTo>
                  <a:cubicBezTo>
                    <a:pt x="1" y="5598"/>
                    <a:pt x="1" y="5831"/>
                    <a:pt x="34" y="6065"/>
                  </a:cubicBezTo>
                  <a:cubicBezTo>
                    <a:pt x="67" y="6298"/>
                    <a:pt x="201" y="6498"/>
                    <a:pt x="368" y="6665"/>
                  </a:cubicBezTo>
                  <a:cubicBezTo>
                    <a:pt x="617" y="6924"/>
                    <a:pt x="968" y="7045"/>
                    <a:pt x="1381" y="7045"/>
                  </a:cubicBezTo>
                  <a:cubicBezTo>
                    <a:pt x="2407" y="7045"/>
                    <a:pt x="3816" y="6300"/>
                    <a:pt x="5004" y="5064"/>
                  </a:cubicBezTo>
                  <a:cubicBezTo>
                    <a:pt x="6706" y="3296"/>
                    <a:pt x="7339" y="1161"/>
                    <a:pt x="6472" y="327"/>
                  </a:cubicBezTo>
                  <a:cubicBezTo>
                    <a:pt x="6405" y="261"/>
                    <a:pt x="6339" y="227"/>
                    <a:pt x="6205" y="161"/>
                  </a:cubicBezTo>
                  <a:cubicBezTo>
                    <a:pt x="6022" y="50"/>
                    <a:pt x="5787" y="1"/>
                    <a:pt x="552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6" name="Google Shape;2666;p36"/>
            <p:cNvSpPr/>
            <p:nvPr/>
          </p:nvSpPr>
          <p:spPr>
            <a:xfrm rot="-5400000">
              <a:off x="6298670" y="657028"/>
              <a:ext cx="159768" cy="149866"/>
            </a:xfrm>
            <a:custGeom>
              <a:rect b="b" l="l" r="r" t="t"/>
              <a:pathLst>
                <a:path extrusionOk="0" h="4601" w="4905">
                  <a:moveTo>
                    <a:pt x="4230" y="1"/>
                  </a:moveTo>
                  <a:cubicBezTo>
                    <a:pt x="3651" y="1"/>
                    <a:pt x="2689" y="612"/>
                    <a:pt x="1769" y="1637"/>
                  </a:cubicBezTo>
                  <a:cubicBezTo>
                    <a:pt x="601" y="2771"/>
                    <a:pt x="1" y="4072"/>
                    <a:pt x="434" y="4506"/>
                  </a:cubicBezTo>
                  <a:cubicBezTo>
                    <a:pt x="468" y="4539"/>
                    <a:pt x="568" y="4573"/>
                    <a:pt x="601" y="4573"/>
                  </a:cubicBezTo>
                  <a:cubicBezTo>
                    <a:pt x="657" y="4591"/>
                    <a:pt x="720" y="4600"/>
                    <a:pt x="790" y="4600"/>
                  </a:cubicBezTo>
                  <a:cubicBezTo>
                    <a:pt x="1352" y="4600"/>
                    <a:pt x="2350" y="4017"/>
                    <a:pt x="3270" y="3038"/>
                  </a:cubicBezTo>
                  <a:cubicBezTo>
                    <a:pt x="4304" y="1938"/>
                    <a:pt x="4904" y="770"/>
                    <a:pt x="4671" y="270"/>
                  </a:cubicBezTo>
                  <a:cubicBezTo>
                    <a:pt x="4671" y="203"/>
                    <a:pt x="4637" y="170"/>
                    <a:pt x="4604" y="136"/>
                  </a:cubicBezTo>
                  <a:cubicBezTo>
                    <a:pt x="4512" y="45"/>
                    <a:pt x="4385" y="1"/>
                    <a:pt x="4230" y="1"/>
                  </a:cubicBezTo>
                  <a:close/>
                </a:path>
              </a:pathLst>
            </a:custGeom>
            <a:solidFill>
              <a:srgbClr val="212D35">
                <a:alpha val="42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7" name="Google Shape;2667;p36"/>
            <p:cNvSpPr/>
            <p:nvPr/>
          </p:nvSpPr>
          <p:spPr>
            <a:xfrm rot="-5400000">
              <a:off x="6308035" y="653395"/>
              <a:ext cx="146707" cy="141918"/>
            </a:xfrm>
            <a:custGeom>
              <a:rect b="b" l="l" r="r" t="t"/>
              <a:pathLst>
                <a:path extrusionOk="0" h="4357" w="4504">
                  <a:moveTo>
                    <a:pt x="4105" y="1"/>
                  </a:moveTo>
                  <a:cubicBezTo>
                    <a:pt x="3503" y="1"/>
                    <a:pt x="2529" y="612"/>
                    <a:pt x="1635" y="1595"/>
                  </a:cubicBezTo>
                  <a:cubicBezTo>
                    <a:pt x="567" y="2663"/>
                    <a:pt x="0" y="3830"/>
                    <a:pt x="201" y="4330"/>
                  </a:cubicBezTo>
                  <a:cubicBezTo>
                    <a:pt x="254" y="4348"/>
                    <a:pt x="315" y="4357"/>
                    <a:pt x="382" y="4357"/>
                  </a:cubicBezTo>
                  <a:cubicBezTo>
                    <a:pt x="942" y="4357"/>
                    <a:pt x="1945" y="3749"/>
                    <a:pt x="2869" y="2796"/>
                  </a:cubicBezTo>
                  <a:cubicBezTo>
                    <a:pt x="3903" y="1695"/>
                    <a:pt x="4504" y="528"/>
                    <a:pt x="4304" y="27"/>
                  </a:cubicBezTo>
                  <a:cubicBezTo>
                    <a:pt x="4243" y="10"/>
                    <a:pt x="4177" y="1"/>
                    <a:pt x="4105" y="1"/>
                  </a:cubicBezTo>
                  <a:close/>
                </a:path>
              </a:pathLst>
            </a:custGeom>
            <a:solidFill>
              <a:srgbClr val="212D35">
                <a:alpha val="42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8" name="Google Shape;2668;p36"/>
            <p:cNvSpPr/>
            <p:nvPr/>
          </p:nvSpPr>
          <p:spPr>
            <a:xfrm rot="-5400000">
              <a:off x="6271325" y="597535"/>
              <a:ext cx="237975" cy="225369"/>
            </a:xfrm>
            <a:custGeom>
              <a:rect b="b" l="l" r="r" t="t"/>
              <a:pathLst>
                <a:path extrusionOk="0" h="6919" w="7306">
                  <a:moveTo>
                    <a:pt x="6171" y="0"/>
                  </a:moveTo>
                  <a:cubicBezTo>
                    <a:pt x="6538" y="534"/>
                    <a:pt x="6705" y="1435"/>
                    <a:pt x="5838" y="2869"/>
                  </a:cubicBezTo>
                  <a:cubicBezTo>
                    <a:pt x="4670" y="4870"/>
                    <a:pt x="2535" y="6538"/>
                    <a:pt x="1334" y="6638"/>
                  </a:cubicBezTo>
                  <a:cubicBezTo>
                    <a:pt x="1304" y="6640"/>
                    <a:pt x="1275" y="6640"/>
                    <a:pt x="1246" y="6640"/>
                  </a:cubicBezTo>
                  <a:cubicBezTo>
                    <a:pt x="539" y="6640"/>
                    <a:pt x="192" y="6258"/>
                    <a:pt x="0" y="5938"/>
                  </a:cubicBezTo>
                  <a:lnTo>
                    <a:pt x="0" y="5938"/>
                  </a:lnTo>
                  <a:cubicBezTo>
                    <a:pt x="33" y="6171"/>
                    <a:pt x="167" y="6371"/>
                    <a:pt x="334" y="6538"/>
                  </a:cubicBezTo>
                  <a:cubicBezTo>
                    <a:pt x="583" y="6797"/>
                    <a:pt x="934" y="6918"/>
                    <a:pt x="1347" y="6918"/>
                  </a:cubicBezTo>
                  <a:cubicBezTo>
                    <a:pt x="2373" y="6918"/>
                    <a:pt x="3782" y="6173"/>
                    <a:pt x="4970" y="4937"/>
                  </a:cubicBezTo>
                  <a:cubicBezTo>
                    <a:pt x="6672" y="3169"/>
                    <a:pt x="7305" y="1034"/>
                    <a:pt x="6438" y="200"/>
                  </a:cubicBezTo>
                  <a:cubicBezTo>
                    <a:pt x="6371" y="134"/>
                    <a:pt x="6305" y="100"/>
                    <a:pt x="6171" y="0"/>
                  </a:cubicBezTo>
                  <a:close/>
                </a:path>
              </a:pathLst>
            </a:custGeom>
            <a:solidFill>
              <a:srgbClr val="212D35">
                <a:alpha val="42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9" name="Google Shape;2669;p36"/>
            <p:cNvSpPr/>
            <p:nvPr/>
          </p:nvSpPr>
          <p:spPr>
            <a:xfrm rot="-5400000">
              <a:off x="6283051" y="665123"/>
              <a:ext cx="157553" cy="170615"/>
            </a:xfrm>
            <a:custGeom>
              <a:rect b="b" l="l" r="r" t="t"/>
              <a:pathLst>
                <a:path extrusionOk="0" h="5238" w="4837">
                  <a:moveTo>
                    <a:pt x="4837" y="1"/>
                  </a:moveTo>
                  <a:cubicBezTo>
                    <a:pt x="3869" y="201"/>
                    <a:pt x="2802" y="868"/>
                    <a:pt x="1835" y="1902"/>
                  </a:cubicBezTo>
                  <a:cubicBezTo>
                    <a:pt x="767" y="3003"/>
                    <a:pt x="133" y="4237"/>
                    <a:pt x="0" y="5238"/>
                  </a:cubicBezTo>
                  <a:cubicBezTo>
                    <a:pt x="133" y="4738"/>
                    <a:pt x="467" y="3870"/>
                    <a:pt x="1168" y="2870"/>
                  </a:cubicBezTo>
                  <a:cubicBezTo>
                    <a:pt x="2068" y="1535"/>
                    <a:pt x="3503" y="468"/>
                    <a:pt x="4837" y="1"/>
                  </a:cubicBezTo>
                  <a:close/>
                </a:path>
              </a:pathLst>
            </a:custGeom>
            <a:solidFill>
              <a:srgbClr val="212D35">
                <a:alpha val="42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0" name="Google Shape;2670;p36"/>
            <p:cNvSpPr/>
            <p:nvPr/>
          </p:nvSpPr>
          <p:spPr>
            <a:xfrm rot="-5400000">
              <a:off x="6729342" y="651868"/>
              <a:ext cx="309699" cy="173253"/>
            </a:xfrm>
            <a:custGeom>
              <a:rect b="b" l="l" r="r" t="t"/>
              <a:pathLst>
                <a:path extrusionOk="0" h="5319" w="9508">
                  <a:moveTo>
                    <a:pt x="3101" y="1"/>
                  </a:moveTo>
                  <a:cubicBezTo>
                    <a:pt x="2477" y="1"/>
                    <a:pt x="1919" y="85"/>
                    <a:pt x="1469" y="250"/>
                  </a:cubicBezTo>
                  <a:cubicBezTo>
                    <a:pt x="1235" y="350"/>
                    <a:pt x="968" y="483"/>
                    <a:pt x="802" y="650"/>
                  </a:cubicBezTo>
                  <a:cubicBezTo>
                    <a:pt x="601" y="817"/>
                    <a:pt x="468" y="1017"/>
                    <a:pt x="401" y="1251"/>
                  </a:cubicBezTo>
                  <a:cubicBezTo>
                    <a:pt x="1" y="2518"/>
                    <a:pt x="1736" y="4153"/>
                    <a:pt x="4237" y="4920"/>
                  </a:cubicBezTo>
                  <a:cubicBezTo>
                    <a:pt x="5115" y="5189"/>
                    <a:pt x="5977" y="5319"/>
                    <a:pt x="6741" y="5319"/>
                  </a:cubicBezTo>
                  <a:cubicBezTo>
                    <a:pt x="8155" y="5319"/>
                    <a:pt x="9236" y="4875"/>
                    <a:pt x="9474" y="4053"/>
                  </a:cubicBezTo>
                  <a:cubicBezTo>
                    <a:pt x="9508" y="3919"/>
                    <a:pt x="9508" y="3852"/>
                    <a:pt x="9474" y="3752"/>
                  </a:cubicBezTo>
                  <a:cubicBezTo>
                    <a:pt x="9474" y="3352"/>
                    <a:pt x="9274" y="2852"/>
                    <a:pt x="8907" y="2385"/>
                  </a:cubicBezTo>
                  <a:cubicBezTo>
                    <a:pt x="8240" y="1584"/>
                    <a:pt x="7073" y="850"/>
                    <a:pt x="5605" y="383"/>
                  </a:cubicBezTo>
                  <a:cubicBezTo>
                    <a:pt x="4724" y="126"/>
                    <a:pt x="3864" y="1"/>
                    <a:pt x="310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1" name="Google Shape;2671;p36"/>
            <p:cNvSpPr/>
            <p:nvPr/>
          </p:nvSpPr>
          <p:spPr>
            <a:xfrm rot="-5400000">
              <a:off x="6764766" y="676865"/>
              <a:ext cx="206477" cy="96056"/>
            </a:xfrm>
            <a:custGeom>
              <a:rect b="b" l="l" r="r" t="t"/>
              <a:pathLst>
                <a:path extrusionOk="0" h="2949" w="6339">
                  <a:moveTo>
                    <a:pt x="1312" y="1"/>
                  </a:moveTo>
                  <a:cubicBezTo>
                    <a:pt x="597" y="1"/>
                    <a:pt x="91" y="169"/>
                    <a:pt x="0" y="496"/>
                  </a:cubicBezTo>
                  <a:lnTo>
                    <a:pt x="0" y="696"/>
                  </a:lnTo>
                  <a:cubicBezTo>
                    <a:pt x="100" y="1330"/>
                    <a:pt x="1235" y="2097"/>
                    <a:pt x="2769" y="2564"/>
                  </a:cubicBezTo>
                  <a:cubicBezTo>
                    <a:pt x="3564" y="2823"/>
                    <a:pt x="4314" y="2948"/>
                    <a:pt x="4912" y="2948"/>
                  </a:cubicBezTo>
                  <a:cubicBezTo>
                    <a:pt x="5470" y="2948"/>
                    <a:pt x="5896" y="2840"/>
                    <a:pt x="6105" y="2631"/>
                  </a:cubicBezTo>
                  <a:cubicBezTo>
                    <a:pt x="6138" y="2564"/>
                    <a:pt x="6172" y="2497"/>
                    <a:pt x="6172" y="2464"/>
                  </a:cubicBezTo>
                  <a:cubicBezTo>
                    <a:pt x="6338" y="1830"/>
                    <a:pt x="5137" y="896"/>
                    <a:pt x="3436" y="362"/>
                  </a:cubicBezTo>
                  <a:cubicBezTo>
                    <a:pt x="2660" y="119"/>
                    <a:pt x="1912" y="1"/>
                    <a:pt x="1312" y="1"/>
                  </a:cubicBezTo>
                  <a:close/>
                </a:path>
              </a:pathLst>
            </a:custGeom>
            <a:solidFill>
              <a:srgbClr val="212D35">
                <a:alpha val="42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2" name="Google Shape;2672;p36"/>
            <p:cNvSpPr/>
            <p:nvPr/>
          </p:nvSpPr>
          <p:spPr>
            <a:xfrm rot="-5400000">
              <a:off x="6774261" y="687435"/>
              <a:ext cx="198855" cy="84688"/>
            </a:xfrm>
            <a:custGeom>
              <a:rect b="b" l="l" r="r" t="t"/>
              <a:pathLst>
                <a:path extrusionOk="0" h="2600" w="6105">
                  <a:moveTo>
                    <a:pt x="1212" y="1"/>
                  </a:moveTo>
                  <a:cubicBezTo>
                    <a:pt x="635" y="1"/>
                    <a:pt x="197" y="118"/>
                    <a:pt x="0" y="347"/>
                  </a:cubicBezTo>
                  <a:cubicBezTo>
                    <a:pt x="100" y="981"/>
                    <a:pt x="1201" y="1748"/>
                    <a:pt x="2769" y="2215"/>
                  </a:cubicBezTo>
                  <a:cubicBezTo>
                    <a:pt x="3563" y="2474"/>
                    <a:pt x="4313" y="2599"/>
                    <a:pt x="4912" y="2599"/>
                  </a:cubicBezTo>
                  <a:cubicBezTo>
                    <a:pt x="5469" y="2599"/>
                    <a:pt x="5895" y="2491"/>
                    <a:pt x="6104" y="2282"/>
                  </a:cubicBezTo>
                  <a:cubicBezTo>
                    <a:pt x="6038" y="1648"/>
                    <a:pt x="4870" y="881"/>
                    <a:pt x="3336" y="380"/>
                  </a:cubicBezTo>
                  <a:cubicBezTo>
                    <a:pt x="2555" y="126"/>
                    <a:pt x="1809" y="1"/>
                    <a:pt x="1212" y="1"/>
                  </a:cubicBezTo>
                  <a:close/>
                </a:path>
              </a:pathLst>
            </a:custGeom>
            <a:solidFill>
              <a:srgbClr val="212D35">
                <a:alpha val="42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3" name="Google Shape;2673;p36"/>
            <p:cNvSpPr/>
            <p:nvPr/>
          </p:nvSpPr>
          <p:spPr>
            <a:xfrm rot="-5400000">
              <a:off x="6739929" y="662454"/>
              <a:ext cx="309699" cy="152081"/>
            </a:xfrm>
            <a:custGeom>
              <a:rect b="b" l="l" r="r" t="t"/>
              <a:pathLst>
                <a:path extrusionOk="0" h="4669" w="9508">
                  <a:moveTo>
                    <a:pt x="802" y="0"/>
                  </a:moveTo>
                  <a:cubicBezTo>
                    <a:pt x="601" y="167"/>
                    <a:pt x="468" y="367"/>
                    <a:pt x="401" y="601"/>
                  </a:cubicBezTo>
                  <a:cubicBezTo>
                    <a:pt x="1" y="1868"/>
                    <a:pt x="1736" y="3503"/>
                    <a:pt x="4237" y="4270"/>
                  </a:cubicBezTo>
                  <a:cubicBezTo>
                    <a:pt x="5115" y="4539"/>
                    <a:pt x="5977" y="4669"/>
                    <a:pt x="6741" y="4669"/>
                  </a:cubicBezTo>
                  <a:cubicBezTo>
                    <a:pt x="8155" y="4669"/>
                    <a:pt x="9236" y="4225"/>
                    <a:pt x="9474" y="3403"/>
                  </a:cubicBezTo>
                  <a:cubicBezTo>
                    <a:pt x="9508" y="3269"/>
                    <a:pt x="9508" y="3202"/>
                    <a:pt x="9474" y="3102"/>
                  </a:cubicBezTo>
                  <a:cubicBezTo>
                    <a:pt x="9198" y="3656"/>
                    <a:pt x="8495" y="4181"/>
                    <a:pt x="6949" y="4181"/>
                  </a:cubicBezTo>
                  <a:cubicBezTo>
                    <a:pt x="6818" y="4181"/>
                    <a:pt x="6682" y="4178"/>
                    <a:pt x="6539" y="4170"/>
                  </a:cubicBezTo>
                  <a:cubicBezTo>
                    <a:pt x="4104" y="4003"/>
                    <a:pt x="1435" y="2735"/>
                    <a:pt x="768" y="1601"/>
                  </a:cubicBezTo>
                  <a:cubicBezTo>
                    <a:pt x="335" y="901"/>
                    <a:pt x="568" y="334"/>
                    <a:pt x="802" y="0"/>
                  </a:cubicBezTo>
                  <a:close/>
                </a:path>
              </a:pathLst>
            </a:custGeom>
            <a:solidFill>
              <a:srgbClr val="212D35">
                <a:alpha val="42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4" name="Google Shape;2674;p36"/>
            <p:cNvSpPr/>
            <p:nvPr/>
          </p:nvSpPr>
          <p:spPr>
            <a:xfrm rot="-5400000">
              <a:off x="6714180" y="684422"/>
              <a:ext cx="242307" cy="77685"/>
            </a:xfrm>
            <a:custGeom>
              <a:rect b="b" l="l" r="r" t="t"/>
              <a:pathLst>
                <a:path extrusionOk="0" h="2385" w="7439">
                  <a:moveTo>
                    <a:pt x="1643" y="0"/>
                  </a:moveTo>
                  <a:cubicBezTo>
                    <a:pt x="1015" y="0"/>
                    <a:pt x="450" y="84"/>
                    <a:pt x="0" y="250"/>
                  </a:cubicBezTo>
                  <a:cubicBezTo>
                    <a:pt x="336" y="170"/>
                    <a:pt x="825" y="103"/>
                    <a:pt x="1446" y="103"/>
                  </a:cubicBezTo>
                  <a:cubicBezTo>
                    <a:pt x="1871" y="103"/>
                    <a:pt x="2359" y="135"/>
                    <a:pt x="2902" y="216"/>
                  </a:cubicBezTo>
                  <a:cubicBezTo>
                    <a:pt x="4603" y="450"/>
                    <a:pt x="6338" y="1350"/>
                    <a:pt x="7439" y="2384"/>
                  </a:cubicBezTo>
                  <a:cubicBezTo>
                    <a:pt x="6772" y="1584"/>
                    <a:pt x="5604" y="850"/>
                    <a:pt x="4136" y="383"/>
                  </a:cubicBezTo>
                  <a:cubicBezTo>
                    <a:pt x="3274" y="126"/>
                    <a:pt x="2411" y="0"/>
                    <a:pt x="1643" y="0"/>
                  </a:cubicBezTo>
                  <a:close/>
                </a:path>
              </a:pathLst>
            </a:custGeom>
            <a:solidFill>
              <a:srgbClr val="CF25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5" name="Google Shape;2675;p36"/>
            <p:cNvSpPr/>
            <p:nvPr/>
          </p:nvSpPr>
          <p:spPr>
            <a:xfrm rot="-5400000">
              <a:off x="6464340" y="19790"/>
              <a:ext cx="223838" cy="134590"/>
            </a:xfrm>
            <a:custGeom>
              <a:rect b="b" l="l" r="r" t="t"/>
              <a:pathLst>
                <a:path extrusionOk="0" h="4132" w="6872">
                  <a:moveTo>
                    <a:pt x="1841" y="1"/>
                  </a:moveTo>
                  <a:cubicBezTo>
                    <a:pt x="973" y="1"/>
                    <a:pt x="313" y="268"/>
                    <a:pt x="100" y="771"/>
                  </a:cubicBezTo>
                  <a:cubicBezTo>
                    <a:pt x="100" y="871"/>
                    <a:pt x="34" y="904"/>
                    <a:pt x="34" y="1037"/>
                  </a:cubicBezTo>
                  <a:cubicBezTo>
                    <a:pt x="0" y="1371"/>
                    <a:pt x="134" y="1705"/>
                    <a:pt x="367" y="2071"/>
                  </a:cubicBezTo>
                  <a:cubicBezTo>
                    <a:pt x="834" y="2672"/>
                    <a:pt x="1635" y="3272"/>
                    <a:pt x="2669" y="3706"/>
                  </a:cubicBezTo>
                  <a:cubicBezTo>
                    <a:pt x="3452" y="3982"/>
                    <a:pt x="4235" y="4132"/>
                    <a:pt x="4886" y="4132"/>
                  </a:cubicBezTo>
                  <a:cubicBezTo>
                    <a:pt x="5178" y="4132"/>
                    <a:pt x="5444" y="4102"/>
                    <a:pt x="5671" y="4040"/>
                  </a:cubicBezTo>
                  <a:cubicBezTo>
                    <a:pt x="5838" y="3939"/>
                    <a:pt x="6038" y="3873"/>
                    <a:pt x="6171" y="3773"/>
                  </a:cubicBezTo>
                  <a:cubicBezTo>
                    <a:pt x="6305" y="3706"/>
                    <a:pt x="6438" y="3539"/>
                    <a:pt x="6505" y="3372"/>
                  </a:cubicBezTo>
                  <a:cubicBezTo>
                    <a:pt x="6872" y="2438"/>
                    <a:pt x="5771" y="1137"/>
                    <a:pt x="3970" y="437"/>
                  </a:cubicBezTo>
                  <a:cubicBezTo>
                    <a:pt x="3212" y="142"/>
                    <a:pt x="2471" y="1"/>
                    <a:pt x="18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6" name="Google Shape;2676;p36"/>
            <p:cNvSpPr/>
            <p:nvPr/>
          </p:nvSpPr>
          <p:spPr>
            <a:xfrm rot="-5400000">
              <a:off x="6511441" y="59430"/>
              <a:ext cx="149964" cy="74852"/>
            </a:xfrm>
            <a:custGeom>
              <a:rect b="b" l="l" r="r" t="t"/>
              <a:pathLst>
                <a:path extrusionOk="0" h="2298" w="4604">
                  <a:moveTo>
                    <a:pt x="936" y="1"/>
                  </a:moveTo>
                  <a:cubicBezTo>
                    <a:pt x="634" y="1"/>
                    <a:pt x="399" y="57"/>
                    <a:pt x="267" y="175"/>
                  </a:cubicBezTo>
                  <a:cubicBezTo>
                    <a:pt x="200" y="209"/>
                    <a:pt x="167" y="242"/>
                    <a:pt x="167" y="309"/>
                  </a:cubicBezTo>
                  <a:cubicBezTo>
                    <a:pt x="0" y="709"/>
                    <a:pt x="834" y="1476"/>
                    <a:pt x="2035" y="1877"/>
                  </a:cubicBezTo>
                  <a:cubicBezTo>
                    <a:pt x="2718" y="2153"/>
                    <a:pt x="3360" y="2298"/>
                    <a:pt x="3826" y="2298"/>
                  </a:cubicBezTo>
                  <a:cubicBezTo>
                    <a:pt x="4201" y="2298"/>
                    <a:pt x="4462" y="2204"/>
                    <a:pt x="4537" y="2010"/>
                  </a:cubicBezTo>
                  <a:cubicBezTo>
                    <a:pt x="4603" y="1977"/>
                    <a:pt x="4603" y="1943"/>
                    <a:pt x="4603" y="1877"/>
                  </a:cubicBezTo>
                  <a:cubicBezTo>
                    <a:pt x="4537" y="1476"/>
                    <a:pt x="3770" y="842"/>
                    <a:pt x="2669" y="375"/>
                  </a:cubicBezTo>
                  <a:cubicBezTo>
                    <a:pt x="2022" y="133"/>
                    <a:pt x="1400" y="1"/>
                    <a:pt x="936" y="1"/>
                  </a:cubicBezTo>
                  <a:close/>
                </a:path>
              </a:pathLst>
            </a:custGeom>
            <a:solidFill>
              <a:srgbClr val="212D35">
                <a:alpha val="42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7" name="Google Shape;2677;p36"/>
            <p:cNvSpPr/>
            <p:nvPr/>
          </p:nvSpPr>
          <p:spPr>
            <a:xfrm rot="-5400000">
              <a:off x="6511930" y="58941"/>
              <a:ext cx="141267" cy="67132"/>
            </a:xfrm>
            <a:custGeom>
              <a:rect b="b" l="l" r="r" t="t"/>
              <a:pathLst>
                <a:path extrusionOk="0" h="2061" w="4337">
                  <a:moveTo>
                    <a:pt x="669" y="1"/>
                  </a:moveTo>
                  <a:cubicBezTo>
                    <a:pt x="367" y="1"/>
                    <a:pt x="132" y="57"/>
                    <a:pt x="0" y="175"/>
                  </a:cubicBezTo>
                  <a:cubicBezTo>
                    <a:pt x="0" y="609"/>
                    <a:pt x="767" y="1276"/>
                    <a:pt x="1901" y="1676"/>
                  </a:cubicBezTo>
                  <a:cubicBezTo>
                    <a:pt x="2552" y="1933"/>
                    <a:pt x="3167" y="2061"/>
                    <a:pt x="3631" y="2061"/>
                  </a:cubicBezTo>
                  <a:cubicBezTo>
                    <a:pt x="3952" y="2061"/>
                    <a:pt x="4200" y="1999"/>
                    <a:pt x="4336" y="1877"/>
                  </a:cubicBezTo>
                  <a:cubicBezTo>
                    <a:pt x="4270" y="1476"/>
                    <a:pt x="3503" y="842"/>
                    <a:pt x="2402" y="375"/>
                  </a:cubicBezTo>
                  <a:cubicBezTo>
                    <a:pt x="1755" y="133"/>
                    <a:pt x="1133" y="1"/>
                    <a:pt x="669" y="1"/>
                  </a:cubicBezTo>
                  <a:close/>
                </a:path>
              </a:pathLst>
            </a:custGeom>
            <a:solidFill>
              <a:srgbClr val="212D35">
                <a:alpha val="42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8" name="Google Shape;2678;p36"/>
            <p:cNvSpPr/>
            <p:nvPr/>
          </p:nvSpPr>
          <p:spPr>
            <a:xfrm rot="-5400000">
              <a:off x="6459031" y="25099"/>
              <a:ext cx="222763" cy="122896"/>
            </a:xfrm>
            <a:custGeom>
              <a:rect b="b" l="l" r="r" t="t"/>
              <a:pathLst>
                <a:path extrusionOk="0" h="3773" w="6839">
                  <a:moveTo>
                    <a:pt x="1808" y="1"/>
                  </a:moveTo>
                  <a:cubicBezTo>
                    <a:pt x="940" y="1"/>
                    <a:pt x="280" y="268"/>
                    <a:pt x="67" y="771"/>
                  </a:cubicBezTo>
                  <a:cubicBezTo>
                    <a:pt x="67" y="871"/>
                    <a:pt x="1" y="904"/>
                    <a:pt x="1" y="971"/>
                  </a:cubicBezTo>
                  <a:cubicBezTo>
                    <a:pt x="242" y="648"/>
                    <a:pt x="679" y="347"/>
                    <a:pt x="1538" y="347"/>
                  </a:cubicBezTo>
                  <a:cubicBezTo>
                    <a:pt x="1745" y="347"/>
                    <a:pt x="1976" y="365"/>
                    <a:pt x="2236" y="404"/>
                  </a:cubicBezTo>
                  <a:cubicBezTo>
                    <a:pt x="4003" y="704"/>
                    <a:pt x="5838" y="1738"/>
                    <a:pt x="6272" y="2605"/>
                  </a:cubicBezTo>
                  <a:cubicBezTo>
                    <a:pt x="6505" y="3106"/>
                    <a:pt x="6338" y="3539"/>
                    <a:pt x="6138" y="3773"/>
                  </a:cubicBezTo>
                  <a:cubicBezTo>
                    <a:pt x="6272" y="3706"/>
                    <a:pt x="6405" y="3539"/>
                    <a:pt x="6472" y="3372"/>
                  </a:cubicBezTo>
                  <a:cubicBezTo>
                    <a:pt x="6839" y="2438"/>
                    <a:pt x="5738" y="1137"/>
                    <a:pt x="3937" y="437"/>
                  </a:cubicBezTo>
                  <a:cubicBezTo>
                    <a:pt x="3179" y="142"/>
                    <a:pt x="2438" y="1"/>
                    <a:pt x="1808" y="1"/>
                  </a:cubicBezTo>
                  <a:close/>
                </a:path>
              </a:pathLst>
            </a:custGeom>
            <a:solidFill>
              <a:srgbClr val="212D35">
                <a:alpha val="42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9" name="Google Shape;2679;p36"/>
            <p:cNvSpPr/>
            <p:nvPr/>
          </p:nvSpPr>
          <p:spPr>
            <a:xfrm rot="-5400000">
              <a:off x="6522875" y="67834"/>
              <a:ext cx="171690" cy="66741"/>
            </a:xfrm>
            <a:custGeom>
              <a:rect b="b" l="l" r="r" t="t"/>
              <a:pathLst>
                <a:path extrusionOk="0" h="2049" w="5271">
                  <a:moveTo>
                    <a:pt x="0" y="0"/>
                  </a:moveTo>
                  <a:cubicBezTo>
                    <a:pt x="467" y="634"/>
                    <a:pt x="1268" y="1234"/>
                    <a:pt x="2268" y="1601"/>
                  </a:cubicBezTo>
                  <a:cubicBezTo>
                    <a:pt x="3031" y="1893"/>
                    <a:pt x="3778" y="2049"/>
                    <a:pt x="4419" y="2049"/>
                  </a:cubicBezTo>
                  <a:cubicBezTo>
                    <a:pt x="4731" y="2049"/>
                    <a:pt x="5019" y="2011"/>
                    <a:pt x="5271" y="1935"/>
                  </a:cubicBezTo>
                  <a:lnTo>
                    <a:pt x="5271" y="1935"/>
                  </a:lnTo>
                  <a:cubicBezTo>
                    <a:pt x="5076" y="1980"/>
                    <a:pt x="4828" y="2011"/>
                    <a:pt x="4526" y="2011"/>
                  </a:cubicBezTo>
                  <a:cubicBezTo>
                    <a:pt x="4155" y="2011"/>
                    <a:pt x="3703" y="1964"/>
                    <a:pt x="3169" y="1835"/>
                  </a:cubicBezTo>
                  <a:cubicBezTo>
                    <a:pt x="1968" y="1535"/>
                    <a:pt x="767" y="834"/>
                    <a:pt x="0" y="0"/>
                  </a:cubicBezTo>
                  <a:close/>
                </a:path>
              </a:pathLst>
            </a:custGeom>
            <a:solidFill>
              <a:srgbClr val="CF25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0" name="Google Shape;2680;p36"/>
            <p:cNvSpPr/>
            <p:nvPr/>
          </p:nvSpPr>
          <p:spPr>
            <a:xfrm rot="-5400000">
              <a:off x="5954369" y="-131612"/>
              <a:ext cx="202112" cy="167911"/>
            </a:xfrm>
            <a:custGeom>
              <a:rect b="b" l="l" r="r" t="t"/>
              <a:pathLst>
                <a:path extrusionOk="0" h="5155" w="6205">
                  <a:moveTo>
                    <a:pt x="5019" y="1"/>
                  </a:moveTo>
                  <a:cubicBezTo>
                    <a:pt x="4231" y="1"/>
                    <a:pt x="3181" y="443"/>
                    <a:pt x="2202" y="1227"/>
                  </a:cubicBezTo>
                  <a:cubicBezTo>
                    <a:pt x="701" y="2428"/>
                    <a:pt x="0" y="4029"/>
                    <a:pt x="634" y="4763"/>
                  </a:cubicBezTo>
                  <a:lnTo>
                    <a:pt x="767" y="4929"/>
                  </a:lnTo>
                  <a:cubicBezTo>
                    <a:pt x="967" y="5079"/>
                    <a:pt x="1224" y="5155"/>
                    <a:pt x="1537" y="5155"/>
                  </a:cubicBezTo>
                  <a:cubicBezTo>
                    <a:pt x="1641" y="5155"/>
                    <a:pt x="1751" y="5146"/>
                    <a:pt x="1868" y="5130"/>
                  </a:cubicBezTo>
                  <a:cubicBezTo>
                    <a:pt x="2635" y="5063"/>
                    <a:pt x="3536" y="4629"/>
                    <a:pt x="4403" y="3929"/>
                  </a:cubicBezTo>
                  <a:cubicBezTo>
                    <a:pt x="5371" y="3128"/>
                    <a:pt x="6004" y="2227"/>
                    <a:pt x="6171" y="1460"/>
                  </a:cubicBezTo>
                  <a:cubicBezTo>
                    <a:pt x="6205" y="1260"/>
                    <a:pt x="6205" y="1060"/>
                    <a:pt x="6205" y="893"/>
                  </a:cubicBezTo>
                  <a:cubicBezTo>
                    <a:pt x="6171" y="726"/>
                    <a:pt x="6138" y="526"/>
                    <a:pt x="6004" y="393"/>
                  </a:cubicBezTo>
                  <a:cubicBezTo>
                    <a:pt x="5784" y="126"/>
                    <a:pt x="5439" y="1"/>
                    <a:pt x="501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1" name="Google Shape;2681;p36"/>
            <p:cNvSpPr/>
            <p:nvPr/>
          </p:nvSpPr>
          <p:spPr>
            <a:xfrm rot="-5400000">
              <a:off x="5996779" y="-117380"/>
              <a:ext cx="135860" cy="105763"/>
            </a:xfrm>
            <a:custGeom>
              <a:rect b="b" l="l" r="r" t="t"/>
              <a:pathLst>
                <a:path extrusionOk="0" h="3247" w="4171">
                  <a:moveTo>
                    <a:pt x="3491" y="1"/>
                  </a:moveTo>
                  <a:cubicBezTo>
                    <a:pt x="3009" y="1"/>
                    <a:pt x="2266" y="360"/>
                    <a:pt x="1502" y="988"/>
                  </a:cubicBezTo>
                  <a:cubicBezTo>
                    <a:pt x="601" y="1689"/>
                    <a:pt x="1" y="2556"/>
                    <a:pt x="134" y="2990"/>
                  </a:cubicBezTo>
                  <a:cubicBezTo>
                    <a:pt x="134" y="3023"/>
                    <a:pt x="134" y="3057"/>
                    <a:pt x="167" y="3123"/>
                  </a:cubicBezTo>
                  <a:cubicBezTo>
                    <a:pt x="242" y="3207"/>
                    <a:pt x="363" y="3246"/>
                    <a:pt x="519" y="3246"/>
                  </a:cubicBezTo>
                  <a:cubicBezTo>
                    <a:pt x="987" y="3246"/>
                    <a:pt x="1768" y="2890"/>
                    <a:pt x="2569" y="2289"/>
                  </a:cubicBezTo>
                  <a:cubicBezTo>
                    <a:pt x="3603" y="1455"/>
                    <a:pt x="4170" y="521"/>
                    <a:pt x="3870" y="155"/>
                  </a:cubicBezTo>
                  <a:cubicBezTo>
                    <a:pt x="3837" y="121"/>
                    <a:pt x="3803" y="121"/>
                    <a:pt x="3770" y="54"/>
                  </a:cubicBezTo>
                  <a:cubicBezTo>
                    <a:pt x="3691" y="18"/>
                    <a:pt x="3597" y="1"/>
                    <a:pt x="3491" y="1"/>
                  </a:cubicBezTo>
                  <a:close/>
                </a:path>
              </a:pathLst>
            </a:custGeom>
            <a:solidFill>
              <a:srgbClr val="212D35">
                <a:alpha val="42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2" name="Google Shape;2682;p36"/>
            <p:cNvSpPr/>
            <p:nvPr/>
          </p:nvSpPr>
          <p:spPr>
            <a:xfrm rot="-5400000">
              <a:off x="5998147" y="-107869"/>
              <a:ext cx="126056" cy="98695"/>
            </a:xfrm>
            <a:custGeom>
              <a:rect b="b" l="l" r="r" t="t"/>
              <a:pathLst>
                <a:path extrusionOk="0" h="3030" w="3870">
                  <a:moveTo>
                    <a:pt x="3469" y="1"/>
                  </a:moveTo>
                  <a:cubicBezTo>
                    <a:pt x="2998" y="1"/>
                    <a:pt x="2239" y="360"/>
                    <a:pt x="1501" y="988"/>
                  </a:cubicBezTo>
                  <a:cubicBezTo>
                    <a:pt x="567" y="1689"/>
                    <a:pt x="0" y="2556"/>
                    <a:pt x="134" y="2990"/>
                  </a:cubicBezTo>
                  <a:cubicBezTo>
                    <a:pt x="198" y="3017"/>
                    <a:pt x="276" y="3030"/>
                    <a:pt x="366" y="3030"/>
                  </a:cubicBezTo>
                  <a:cubicBezTo>
                    <a:pt x="834" y="3030"/>
                    <a:pt x="1613" y="2677"/>
                    <a:pt x="2369" y="2089"/>
                  </a:cubicBezTo>
                  <a:cubicBezTo>
                    <a:pt x="3303" y="1322"/>
                    <a:pt x="3870" y="488"/>
                    <a:pt x="3736" y="54"/>
                  </a:cubicBezTo>
                  <a:cubicBezTo>
                    <a:pt x="3664" y="18"/>
                    <a:pt x="3573" y="1"/>
                    <a:pt x="3469" y="1"/>
                  </a:cubicBezTo>
                  <a:close/>
                </a:path>
              </a:pathLst>
            </a:custGeom>
            <a:solidFill>
              <a:srgbClr val="212D35">
                <a:alpha val="42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3" name="Google Shape;2683;p36"/>
            <p:cNvSpPr/>
            <p:nvPr/>
          </p:nvSpPr>
          <p:spPr>
            <a:xfrm rot="-5400000">
              <a:off x="5950704" y="-127948"/>
              <a:ext cx="202112" cy="160582"/>
            </a:xfrm>
            <a:custGeom>
              <a:rect b="b" l="l" r="r" t="t"/>
              <a:pathLst>
                <a:path extrusionOk="0" h="4930" w="6205">
                  <a:moveTo>
                    <a:pt x="5019" y="1"/>
                  </a:moveTo>
                  <a:cubicBezTo>
                    <a:pt x="4231" y="1"/>
                    <a:pt x="3181" y="443"/>
                    <a:pt x="2202" y="1227"/>
                  </a:cubicBezTo>
                  <a:cubicBezTo>
                    <a:pt x="701" y="2428"/>
                    <a:pt x="0" y="4029"/>
                    <a:pt x="634" y="4763"/>
                  </a:cubicBezTo>
                  <a:cubicBezTo>
                    <a:pt x="667" y="4829"/>
                    <a:pt x="701" y="4863"/>
                    <a:pt x="834" y="4929"/>
                  </a:cubicBezTo>
                  <a:cubicBezTo>
                    <a:pt x="634" y="4529"/>
                    <a:pt x="534" y="3762"/>
                    <a:pt x="1368" y="2728"/>
                  </a:cubicBezTo>
                  <a:cubicBezTo>
                    <a:pt x="2452" y="1282"/>
                    <a:pt x="4247" y="225"/>
                    <a:pt x="5194" y="225"/>
                  </a:cubicBezTo>
                  <a:cubicBezTo>
                    <a:pt x="5209" y="225"/>
                    <a:pt x="5223" y="226"/>
                    <a:pt x="5237" y="226"/>
                  </a:cubicBezTo>
                  <a:cubicBezTo>
                    <a:pt x="5838" y="259"/>
                    <a:pt x="6071" y="593"/>
                    <a:pt x="6205" y="893"/>
                  </a:cubicBezTo>
                  <a:cubicBezTo>
                    <a:pt x="6171" y="726"/>
                    <a:pt x="6138" y="526"/>
                    <a:pt x="6004" y="393"/>
                  </a:cubicBezTo>
                  <a:cubicBezTo>
                    <a:pt x="5784" y="126"/>
                    <a:pt x="5439" y="1"/>
                    <a:pt x="5019" y="1"/>
                  </a:cubicBezTo>
                  <a:close/>
                </a:path>
              </a:pathLst>
            </a:custGeom>
            <a:solidFill>
              <a:srgbClr val="212D35">
                <a:alpha val="42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4" name="Google Shape;2684;p36"/>
            <p:cNvSpPr/>
            <p:nvPr/>
          </p:nvSpPr>
          <p:spPr>
            <a:xfrm rot="-5400000">
              <a:off x="5991111" y="-91879"/>
              <a:ext cx="8697" cy="8045"/>
            </a:xfrm>
            <a:custGeom>
              <a:rect b="b" l="l" r="r" t="t"/>
              <a:pathLst>
                <a:path extrusionOk="0" h="247" w="267">
                  <a:moveTo>
                    <a:pt x="120" y="0"/>
                  </a:moveTo>
                  <a:cubicBezTo>
                    <a:pt x="93" y="0"/>
                    <a:pt x="63" y="17"/>
                    <a:pt x="33" y="47"/>
                  </a:cubicBezTo>
                  <a:cubicBezTo>
                    <a:pt x="0" y="80"/>
                    <a:pt x="0" y="147"/>
                    <a:pt x="33" y="213"/>
                  </a:cubicBezTo>
                  <a:cubicBezTo>
                    <a:pt x="100" y="247"/>
                    <a:pt x="167" y="247"/>
                    <a:pt x="200" y="247"/>
                  </a:cubicBezTo>
                  <a:cubicBezTo>
                    <a:pt x="267" y="213"/>
                    <a:pt x="267" y="113"/>
                    <a:pt x="200" y="80"/>
                  </a:cubicBezTo>
                  <a:cubicBezTo>
                    <a:pt x="182" y="25"/>
                    <a:pt x="153" y="0"/>
                    <a:pt x="120" y="0"/>
                  </a:cubicBezTo>
                  <a:close/>
                </a:path>
              </a:pathLst>
            </a:custGeom>
            <a:solidFill>
              <a:srgbClr val="CF25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5" name="Google Shape;2685;p36"/>
            <p:cNvSpPr/>
            <p:nvPr/>
          </p:nvSpPr>
          <p:spPr>
            <a:xfrm rot="-5400000">
              <a:off x="5994287" y="-109843"/>
              <a:ext cx="5440" cy="3778"/>
            </a:xfrm>
            <a:custGeom>
              <a:rect b="b" l="l" r="r" t="t"/>
              <a:pathLst>
                <a:path extrusionOk="0" h="116" w="167">
                  <a:moveTo>
                    <a:pt x="34" y="0"/>
                  </a:moveTo>
                  <a:cubicBezTo>
                    <a:pt x="0" y="0"/>
                    <a:pt x="0" y="34"/>
                    <a:pt x="34" y="100"/>
                  </a:cubicBezTo>
                  <a:cubicBezTo>
                    <a:pt x="34" y="100"/>
                    <a:pt x="63" y="115"/>
                    <a:pt x="93" y="115"/>
                  </a:cubicBezTo>
                  <a:cubicBezTo>
                    <a:pt x="108" y="115"/>
                    <a:pt x="123" y="112"/>
                    <a:pt x="134" y="100"/>
                  </a:cubicBezTo>
                  <a:cubicBezTo>
                    <a:pt x="167" y="100"/>
                    <a:pt x="167" y="34"/>
                    <a:pt x="134" y="0"/>
                  </a:cubicBezTo>
                  <a:close/>
                </a:path>
              </a:pathLst>
            </a:custGeom>
            <a:solidFill>
              <a:srgbClr val="CF25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6" name="Google Shape;2686;p36"/>
            <p:cNvSpPr/>
            <p:nvPr/>
          </p:nvSpPr>
          <p:spPr>
            <a:xfrm rot="-5400000">
              <a:off x="6089434" y="8627"/>
              <a:ext cx="7622" cy="8045"/>
            </a:xfrm>
            <a:custGeom>
              <a:rect b="b" l="l" r="r" t="t"/>
              <a:pathLst>
                <a:path extrusionOk="0" h="247" w="234">
                  <a:moveTo>
                    <a:pt x="107" y="0"/>
                  </a:moveTo>
                  <a:cubicBezTo>
                    <a:pt x="77" y="0"/>
                    <a:pt x="49" y="17"/>
                    <a:pt x="34" y="47"/>
                  </a:cubicBezTo>
                  <a:cubicBezTo>
                    <a:pt x="0" y="80"/>
                    <a:pt x="0" y="147"/>
                    <a:pt x="34" y="180"/>
                  </a:cubicBezTo>
                  <a:cubicBezTo>
                    <a:pt x="67" y="247"/>
                    <a:pt x="167" y="247"/>
                    <a:pt x="200" y="247"/>
                  </a:cubicBezTo>
                  <a:cubicBezTo>
                    <a:pt x="234" y="214"/>
                    <a:pt x="234" y="114"/>
                    <a:pt x="200" y="80"/>
                  </a:cubicBezTo>
                  <a:cubicBezTo>
                    <a:pt x="182" y="25"/>
                    <a:pt x="143" y="0"/>
                    <a:pt x="107" y="0"/>
                  </a:cubicBezTo>
                  <a:close/>
                </a:path>
              </a:pathLst>
            </a:custGeom>
            <a:solidFill>
              <a:srgbClr val="CF25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7" name="Google Shape;2687;p36"/>
            <p:cNvSpPr/>
            <p:nvPr/>
          </p:nvSpPr>
          <p:spPr>
            <a:xfrm rot="-5400000">
              <a:off x="6084760" y="-92758"/>
              <a:ext cx="5472" cy="2215"/>
            </a:xfrm>
            <a:custGeom>
              <a:rect b="b" l="l" r="r" t="t"/>
              <a:pathLst>
                <a:path extrusionOk="0" h="68" w="168">
                  <a:moveTo>
                    <a:pt x="34" y="0"/>
                  </a:moveTo>
                  <a:cubicBezTo>
                    <a:pt x="1" y="0"/>
                    <a:pt x="1" y="34"/>
                    <a:pt x="34" y="67"/>
                  </a:cubicBezTo>
                  <a:lnTo>
                    <a:pt x="134" y="67"/>
                  </a:lnTo>
                  <a:cubicBezTo>
                    <a:pt x="168" y="67"/>
                    <a:pt x="168" y="34"/>
                    <a:pt x="134" y="0"/>
                  </a:cubicBezTo>
                  <a:close/>
                </a:path>
              </a:pathLst>
            </a:custGeom>
            <a:solidFill>
              <a:srgbClr val="CF25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8" name="Google Shape;2688;p36"/>
            <p:cNvSpPr/>
            <p:nvPr/>
          </p:nvSpPr>
          <p:spPr>
            <a:xfrm rot="-5400000">
              <a:off x="6008701" y="-136240"/>
              <a:ext cx="140192" cy="117391"/>
            </a:xfrm>
            <a:custGeom>
              <a:rect b="b" l="l" r="r" t="t"/>
              <a:pathLst>
                <a:path extrusionOk="0" h="3604" w="4304">
                  <a:moveTo>
                    <a:pt x="4303" y="1"/>
                  </a:moveTo>
                  <a:lnTo>
                    <a:pt x="4303" y="1"/>
                  </a:lnTo>
                  <a:cubicBezTo>
                    <a:pt x="4170" y="368"/>
                    <a:pt x="3836" y="1035"/>
                    <a:pt x="3169" y="1735"/>
                  </a:cubicBezTo>
                  <a:cubicBezTo>
                    <a:pt x="2302" y="2669"/>
                    <a:pt x="1101" y="3370"/>
                    <a:pt x="0" y="3603"/>
                  </a:cubicBezTo>
                  <a:cubicBezTo>
                    <a:pt x="767" y="3536"/>
                    <a:pt x="1668" y="3103"/>
                    <a:pt x="2535" y="2436"/>
                  </a:cubicBezTo>
                  <a:cubicBezTo>
                    <a:pt x="3503" y="1668"/>
                    <a:pt x="4136" y="734"/>
                    <a:pt x="4303" y="1"/>
                  </a:cubicBezTo>
                  <a:close/>
                </a:path>
              </a:pathLst>
            </a:custGeom>
            <a:solidFill>
              <a:srgbClr val="CF25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9" name="Google Shape;2689;p36"/>
            <p:cNvSpPr/>
            <p:nvPr/>
          </p:nvSpPr>
          <p:spPr>
            <a:xfrm rot="-5400000">
              <a:off x="7648858" y="2138243"/>
              <a:ext cx="428133" cy="374356"/>
            </a:xfrm>
            <a:custGeom>
              <a:rect b="b" l="l" r="r" t="t"/>
              <a:pathLst>
                <a:path extrusionOk="0" h="11493" w="13144">
                  <a:moveTo>
                    <a:pt x="5869" y="1"/>
                  </a:moveTo>
                  <a:cubicBezTo>
                    <a:pt x="5576" y="1"/>
                    <a:pt x="5285" y="22"/>
                    <a:pt x="5004" y="76"/>
                  </a:cubicBezTo>
                  <a:cubicBezTo>
                    <a:pt x="4371" y="142"/>
                    <a:pt x="3770" y="509"/>
                    <a:pt x="3203" y="910"/>
                  </a:cubicBezTo>
                  <a:cubicBezTo>
                    <a:pt x="2136" y="1610"/>
                    <a:pt x="1168" y="2577"/>
                    <a:pt x="601" y="3745"/>
                  </a:cubicBezTo>
                  <a:cubicBezTo>
                    <a:pt x="435" y="4012"/>
                    <a:pt x="301" y="4345"/>
                    <a:pt x="201" y="4679"/>
                  </a:cubicBezTo>
                  <a:cubicBezTo>
                    <a:pt x="1" y="5613"/>
                    <a:pt x="1" y="6614"/>
                    <a:pt x="334" y="7514"/>
                  </a:cubicBezTo>
                  <a:cubicBezTo>
                    <a:pt x="668" y="8415"/>
                    <a:pt x="1202" y="9182"/>
                    <a:pt x="1969" y="9749"/>
                  </a:cubicBezTo>
                  <a:cubicBezTo>
                    <a:pt x="1836" y="9816"/>
                    <a:pt x="3303" y="10617"/>
                    <a:pt x="3904" y="10984"/>
                  </a:cubicBezTo>
                  <a:cubicBezTo>
                    <a:pt x="4137" y="11217"/>
                    <a:pt x="4437" y="11384"/>
                    <a:pt x="4738" y="11451"/>
                  </a:cubicBezTo>
                  <a:cubicBezTo>
                    <a:pt x="4839" y="11481"/>
                    <a:pt x="4934" y="11493"/>
                    <a:pt x="5027" y="11493"/>
                  </a:cubicBezTo>
                  <a:cubicBezTo>
                    <a:pt x="5240" y="11493"/>
                    <a:pt x="5439" y="11430"/>
                    <a:pt x="5672" y="11384"/>
                  </a:cubicBezTo>
                  <a:cubicBezTo>
                    <a:pt x="5788" y="11352"/>
                    <a:pt x="5898" y="11340"/>
                    <a:pt x="6006" y="11340"/>
                  </a:cubicBezTo>
                  <a:cubicBezTo>
                    <a:pt x="6239" y="11340"/>
                    <a:pt x="6466" y="11394"/>
                    <a:pt x="6739" y="11417"/>
                  </a:cubicBezTo>
                  <a:cubicBezTo>
                    <a:pt x="6877" y="11431"/>
                    <a:pt x="7021" y="11439"/>
                    <a:pt x="7166" y="11439"/>
                  </a:cubicBezTo>
                  <a:cubicBezTo>
                    <a:pt x="7371" y="11439"/>
                    <a:pt x="7578" y="11423"/>
                    <a:pt x="7773" y="11384"/>
                  </a:cubicBezTo>
                  <a:cubicBezTo>
                    <a:pt x="8340" y="11250"/>
                    <a:pt x="8941" y="10984"/>
                    <a:pt x="9474" y="10717"/>
                  </a:cubicBezTo>
                  <a:cubicBezTo>
                    <a:pt x="10575" y="10150"/>
                    <a:pt x="11476" y="9316"/>
                    <a:pt x="12176" y="8315"/>
                  </a:cubicBezTo>
                  <a:cubicBezTo>
                    <a:pt x="12577" y="7781"/>
                    <a:pt x="12943" y="7214"/>
                    <a:pt x="13010" y="6580"/>
                  </a:cubicBezTo>
                  <a:cubicBezTo>
                    <a:pt x="13144" y="5913"/>
                    <a:pt x="12810" y="5246"/>
                    <a:pt x="12677" y="4512"/>
                  </a:cubicBezTo>
                  <a:cubicBezTo>
                    <a:pt x="12543" y="3812"/>
                    <a:pt x="12543" y="3111"/>
                    <a:pt x="12310" y="2444"/>
                  </a:cubicBezTo>
                  <a:cubicBezTo>
                    <a:pt x="12210" y="2144"/>
                    <a:pt x="12043" y="1910"/>
                    <a:pt x="11809" y="1744"/>
                  </a:cubicBezTo>
                  <a:lnTo>
                    <a:pt x="11442" y="1477"/>
                  </a:lnTo>
                  <a:cubicBezTo>
                    <a:pt x="11309" y="1410"/>
                    <a:pt x="11209" y="1243"/>
                    <a:pt x="11109" y="1110"/>
                  </a:cubicBezTo>
                  <a:cubicBezTo>
                    <a:pt x="10642" y="609"/>
                    <a:pt x="9975" y="443"/>
                    <a:pt x="9341" y="309"/>
                  </a:cubicBezTo>
                  <a:cubicBezTo>
                    <a:pt x="8874" y="242"/>
                    <a:pt x="8440" y="209"/>
                    <a:pt x="7973" y="142"/>
                  </a:cubicBezTo>
                  <a:cubicBezTo>
                    <a:pt x="7740" y="142"/>
                    <a:pt x="7440" y="109"/>
                    <a:pt x="7173" y="109"/>
                  </a:cubicBezTo>
                  <a:cubicBezTo>
                    <a:pt x="6752" y="49"/>
                    <a:pt x="6308" y="1"/>
                    <a:pt x="586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0" name="Google Shape;2690;p36"/>
            <p:cNvSpPr/>
            <p:nvPr/>
          </p:nvSpPr>
          <p:spPr>
            <a:xfrm rot="-5400000">
              <a:off x="7685406" y="2160652"/>
              <a:ext cx="413996" cy="315400"/>
            </a:xfrm>
            <a:custGeom>
              <a:rect b="b" l="l" r="r" t="t"/>
              <a:pathLst>
                <a:path extrusionOk="0" h="9683" w="12710">
                  <a:moveTo>
                    <a:pt x="11409" y="0"/>
                  </a:moveTo>
                  <a:cubicBezTo>
                    <a:pt x="11642" y="334"/>
                    <a:pt x="11842" y="667"/>
                    <a:pt x="11842" y="1068"/>
                  </a:cubicBezTo>
                  <a:cubicBezTo>
                    <a:pt x="11876" y="1468"/>
                    <a:pt x="11809" y="1835"/>
                    <a:pt x="11842" y="2269"/>
                  </a:cubicBezTo>
                  <a:cubicBezTo>
                    <a:pt x="11876" y="2469"/>
                    <a:pt x="11976" y="2636"/>
                    <a:pt x="12009" y="2836"/>
                  </a:cubicBezTo>
                  <a:cubicBezTo>
                    <a:pt x="12042" y="3002"/>
                    <a:pt x="11909" y="3169"/>
                    <a:pt x="11842" y="3303"/>
                  </a:cubicBezTo>
                  <a:cubicBezTo>
                    <a:pt x="11642" y="3636"/>
                    <a:pt x="11509" y="3903"/>
                    <a:pt x="11542" y="4270"/>
                  </a:cubicBezTo>
                  <a:cubicBezTo>
                    <a:pt x="11575" y="4604"/>
                    <a:pt x="11742" y="4971"/>
                    <a:pt x="11475" y="5271"/>
                  </a:cubicBezTo>
                  <a:cubicBezTo>
                    <a:pt x="11209" y="5504"/>
                    <a:pt x="10908" y="5638"/>
                    <a:pt x="10708" y="5905"/>
                  </a:cubicBezTo>
                  <a:cubicBezTo>
                    <a:pt x="10475" y="6138"/>
                    <a:pt x="10341" y="6505"/>
                    <a:pt x="10174" y="6805"/>
                  </a:cubicBezTo>
                  <a:cubicBezTo>
                    <a:pt x="9808" y="7439"/>
                    <a:pt x="8974" y="7439"/>
                    <a:pt x="8473" y="7939"/>
                  </a:cubicBezTo>
                  <a:cubicBezTo>
                    <a:pt x="8240" y="8139"/>
                    <a:pt x="8073" y="8440"/>
                    <a:pt x="7706" y="8440"/>
                  </a:cubicBezTo>
                  <a:cubicBezTo>
                    <a:pt x="7406" y="8440"/>
                    <a:pt x="7072" y="8340"/>
                    <a:pt x="6805" y="8273"/>
                  </a:cubicBezTo>
                  <a:cubicBezTo>
                    <a:pt x="6593" y="8226"/>
                    <a:pt x="6381" y="8179"/>
                    <a:pt x="6169" y="8179"/>
                  </a:cubicBezTo>
                  <a:cubicBezTo>
                    <a:pt x="6081" y="8179"/>
                    <a:pt x="5993" y="8187"/>
                    <a:pt x="5905" y="8206"/>
                  </a:cubicBezTo>
                  <a:cubicBezTo>
                    <a:pt x="5805" y="8273"/>
                    <a:pt x="5671" y="8306"/>
                    <a:pt x="5538" y="8373"/>
                  </a:cubicBezTo>
                  <a:cubicBezTo>
                    <a:pt x="5371" y="8506"/>
                    <a:pt x="5238" y="8640"/>
                    <a:pt x="5037" y="8640"/>
                  </a:cubicBezTo>
                  <a:cubicBezTo>
                    <a:pt x="4671" y="8640"/>
                    <a:pt x="4237" y="8473"/>
                    <a:pt x="3870" y="8340"/>
                  </a:cubicBezTo>
                  <a:cubicBezTo>
                    <a:pt x="3503" y="8206"/>
                    <a:pt x="3103" y="8106"/>
                    <a:pt x="2736" y="7939"/>
                  </a:cubicBezTo>
                  <a:cubicBezTo>
                    <a:pt x="2369" y="7773"/>
                    <a:pt x="2002" y="7572"/>
                    <a:pt x="1668" y="7306"/>
                  </a:cubicBezTo>
                  <a:cubicBezTo>
                    <a:pt x="1335" y="7005"/>
                    <a:pt x="1035" y="6672"/>
                    <a:pt x="701" y="6405"/>
                  </a:cubicBezTo>
                  <a:cubicBezTo>
                    <a:pt x="501" y="6238"/>
                    <a:pt x="234" y="6105"/>
                    <a:pt x="1" y="5971"/>
                  </a:cubicBezTo>
                  <a:lnTo>
                    <a:pt x="1" y="5971"/>
                  </a:lnTo>
                  <a:cubicBezTo>
                    <a:pt x="334" y="6772"/>
                    <a:pt x="868" y="7439"/>
                    <a:pt x="1535" y="7939"/>
                  </a:cubicBezTo>
                  <a:cubicBezTo>
                    <a:pt x="1402" y="8006"/>
                    <a:pt x="2869" y="8807"/>
                    <a:pt x="3470" y="9174"/>
                  </a:cubicBezTo>
                  <a:cubicBezTo>
                    <a:pt x="3703" y="9407"/>
                    <a:pt x="4003" y="9574"/>
                    <a:pt x="4304" y="9641"/>
                  </a:cubicBezTo>
                  <a:cubicBezTo>
                    <a:pt x="4405" y="9671"/>
                    <a:pt x="4500" y="9683"/>
                    <a:pt x="4593" y="9683"/>
                  </a:cubicBezTo>
                  <a:cubicBezTo>
                    <a:pt x="4806" y="9683"/>
                    <a:pt x="5005" y="9620"/>
                    <a:pt x="5238" y="9574"/>
                  </a:cubicBezTo>
                  <a:cubicBezTo>
                    <a:pt x="5354" y="9542"/>
                    <a:pt x="5464" y="9530"/>
                    <a:pt x="5572" y="9530"/>
                  </a:cubicBezTo>
                  <a:cubicBezTo>
                    <a:pt x="5805" y="9530"/>
                    <a:pt x="6032" y="9584"/>
                    <a:pt x="6305" y="9607"/>
                  </a:cubicBezTo>
                  <a:cubicBezTo>
                    <a:pt x="6443" y="9621"/>
                    <a:pt x="6587" y="9629"/>
                    <a:pt x="6732" y="9629"/>
                  </a:cubicBezTo>
                  <a:cubicBezTo>
                    <a:pt x="6937" y="9629"/>
                    <a:pt x="7144" y="9613"/>
                    <a:pt x="7339" y="9574"/>
                  </a:cubicBezTo>
                  <a:cubicBezTo>
                    <a:pt x="7906" y="9440"/>
                    <a:pt x="8507" y="9174"/>
                    <a:pt x="9040" y="8907"/>
                  </a:cubicBezTo>
                  <a:cubicBezTo>
                    <a:pt x="10141" y="8340"/>
                    <a:pt x="11042" y="7506"/>
                    <a:pt x="11742" y="6505"/>
                  </a:cubicBezTo>
                  <a:cubicBezTo>
                    <a:pt x="12143" y="5971"/>
                    <a:pt x="12509" y="5404"/>
                    <a:pt x="12576" y="4770"/>
                  </a:cubicBezTo>
                  <a:cubicBezTo>
                    <a:pt x="12710" y="4103"/>
                    <a:pt x="12376" y="3436"/>
                    <a:pt x="12176" y="2736"/>
                  </a:cubicBezTo>
                  <a:cubicBezTo>
                    <a:pt x="12042" y="2002"/>
                    <a:pt x="12042" y="1301"/>
                    <a:pt x="11809" y="634"/>
                  </a:cubicBezTo>
                  <a:cubicBezTo>
                    <a:pt x="11709" y="401"/>
                    <a:pt x="11575" y="167"/>
                    <a:pt x="11409" y="0"/>
                  </a:cubicBezTo>
                  <a:close/>
                </a:path>
              </a:pathLst>
            </a:custGeom>
            <a:solidFill>
              <a:srgbClr val="212D35">
                <a:alpha val="42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1" name="Google Shape;2691;p36"/>
            <p:cNvSpPr/>
            <p:nvPr/>
          </p:nvSpPr>
          <p:spPr>
            <a:xfrm rot="-5400000">
              <a:off x="6897779" y="1604717"/>
              <a:ext cx="383574" cy="340676"/>
            </a:xfrm>
            <a:custGeom>
              <a:rect b="b" l="l" r="r" t="t"/>
              <a:pathLst>
                <a:path extrusionOk="0" h="10459" w="11776">
                  <a:moveTo>
                    <a:pt x="5925" y="1"/>
                  </a:moveTo>
                  <a:cubicBezTo>
                    <a:pt x="5621" y="1"/>
                    <a:pt x="5321" y="34"/>
                    <a:pt x="5037" y="84"/>
                  </a:cubicBezTo>
                  <a:cubicBezTo>
                    <a:pt x="3903" y="184"/>
                    <a:pt x="2702" y="584"/>
                    <a:pt x="1768" y="1285"/>
                  </a:cubicBezTo>
                  <a:cubicBezTo>
                    <a:pt x="1535" y="1452"/>
                    <a:pt x="1334" y="1652"/>
                    <a:pt x="1101" y="1919"/>
                  </a:cubicBezTo>
                  <a:cubicBezTo>
                    <a:pt x="567" y="2586"/>
                    <a:pt x="200" y="3353"/>
                    <a:pt x="67" y="4254"/>
                  </a:cubicBezTo>
                  <a:cubicBezTo>
                    <a:pt x="0" y="5088"/>
                    <a:pt x="100" y="5922"/>
                    <a:pt x="500" y="6655"/>
                  </a:cubicBezTo>
                  <a:cubicBezTo>
                    <a:pt x="367" y="6689"/>
                    <a:pt x="1234" y="7923"/>
                    <a:pt x="1535" y="8457"/>
                  </a:cubicBezTo>
                  <a:cubicBezTo>
                    <a:pt x="1668" y="8690"/>
                    <a:pt x="1835" y="8957"/>
                    <a:pt x="2035" y="9157"/>
                  </a:cubicBezTo>
                  <a:cubicBezTo>
                    <a:pt x="2268" y="9357"/>
                    <a:pt x="2569" y="9457"/>
                    <a:pt x="2869" y="9491"/>
                  </a:cubicBezTo>
                  <a:cubicBezTo>
                    <a:pt x="3202" y="9524"/>
                    <a:pt x="3436" y="9691"/>
                    <a:pt x="3703" y="9924"/>
                  </a:cubicBezTo>
                  <a:cubicBezTo>
                    <a:pt x="4003" y="10091"/>
                    <a:pt x="4236" y="10191"/>
                    <a:pt x="4570" y="10291"/>
                  </a:cubicBezTo>
                  <a:cubicBezTo>
                    <a:pt x="5104" y="10425"/>
                    <a:pt x="5704" y="10458"/>
                    <a:pt x="6238" y="10458"/>
                  </a:cubicBezTo>
                  <a:cubicBezTo>
                    <a:pt x="7339" y="10458"/>
                    <a:pt x="8406" y="10125"/>
                    <a:pt x="9373" y="9624"/>
                  </a:cubicBezTo>
                  <a:cubicBezTo>
                    <a:pt x="9874" y="9324"/>
                    <a:pt x="10374" y="8990"/>
                    <a:pt x="10708" y="8523"/>
                  </a:cubicBezTo>
                  <a:cubicBezTo>
                    <a:pt x="11075" y="7990"/>
                    <a:pt x="11041" y="7356"/>
                    <a:pt x="11208" y="6789"/>
                  </a:cubicBezTo>
                  <a:cubicBezTo>
                    <a:pt x="11375" y="6188"/>
                    <a:pt x="11675" y="5621"/>
                    <a:pt x="11742" y="4988"/>
                  </a:cubicBezTo>
                  <a:cubicBezTo>
                    <a:pt x="11775" y="4687"/>
                    <a:pt x="11742" y="4454"/>
                    <a:pt x="11608" y="4187"/>
                  </a:cubicBezTo>
                  <a:cubicBezTo>
                    <a:pt x="11542" y="4087"/>
                    <a:pt x="11442" y="3954"/>
                    <a:pt x="11408" y="3820"/>
                  </a:cubicBezTo>
                  <a:cubicBezTo>
                    <a:pt x="11342" y="3653"/>
                    <a:pt x="11342" y="3487"/>
                    <a:pt x="11275" y="3353"/>
                  </a:cubicBezTo>
                  <a:cubicBezTo>
                    <a:pt x="11108" y="2786"/>
                    <a:pt x="10674" y="2352"/>
                    <a:pt x="10207" y="2019"/>
                  </a:cubicBezTo>
                  <a:cubicBezTo>
                    <a:pt x="9874" y="1785"/>
                    <a:pt x="9507" y="1585"/>
                    <a:pt x="9173" y="1352"/>
                  </a:cubicBezTo>
                  <a:lnTo>
                    <a:pt x="8540" y="985"/>
                  </a:lnTo>
                  <a:cubicBezTo>
                    <a:pt x="8006" y="685"/>
                    <a:pt x="7439" y="284"/>
                    <a:pt x="6838" y="117"/>
                  </a:cubicBezTo>
                  <a:cubicBezTo>
                    <a:pt x="6538" y="34"/>
                    <a:pt x="6230" y="1"/>
                    <a:pt x="592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2" name="Google Shape;2692;p36"/>
            <p:cNvSpPr/>
            <p:nvPr/>
          </p:nvSpPr>
          <p:spPr>
            <a:xfrm rot="-5400000">
              <a:off x="6965973" y="1672908"/>
              <a:ext cx="383574" cy="204295"/>
            </a:xfrm>
            <a:custGeom>
              <a:rect b="b" l="l" r="r" t="t"/>
              <a:pathLst>
                <a:path extrusionOk="0" h="6272" w="11776">
                  <a:moveTo>
                    <a:pt x="11708" y="0"/>
                  </a:moveTo>
                  <a:lnTo>
                    <a:pt x="11708" y="0"/>
                  </a:lnTo>
                  <a:cubicBezTo>
                    <a:pt x="11742" y="334"/>
                    <a:pt x="11742" y="667"/>
                    <a:pt x="11608" y="1001"/>
                  </a:cubicBezTo>
                  <a:cubicBezTo>
                    <a:pt x="11475" y="1334"/>
                    <a:pt x="11241" y="1635"/>
                    <a:pt x="11108" y="1968"/>
                  </a:cubicBezTo>
                  <a:cubicBezTo>
                    <a:pt x="11075" y="2135"/>
                    <a:pt x="11075" y="2335"/>
                    <a:pt x="11041" y="2502"/>
                  </a:cubicBezTo>
                  <a:cubicBezTo>
                    <a:pt x="10975" y="2635"/>
                    <a:pt x="10808" y="2735"/>
                    <a:pt x="10708" y="2802"/>
                  </a:cubicBezTo>
                  <a:cubicBezTo>
                    <a:pt x="10441" y="2969"/>
                    <a:pt x="10241" y="3136"/>
                    <a:pt x="10107" y="3469"/>
                  </a:cubicBezTo>
                  <a:cubicBezTo>
                    <a:pt x="9974" y="3769"/>
                    <a:pt x="9941" y="4103"/>
                    <a:pt x="9607" y="4236"/>
                  </a:cubicBezTo>
                  <a:cubicBezTo>
                    <a:pt x="9373" y="4336"/>
                    <a:pt x="9040" y="4336"/>
                    <a:pt x="8773" y="4437"/>
                  </a:cubicBezTo>
                  <a:cubicBezTo>
                    <a:pt x="8473" y="4570"/>
                    <a:pt x="8273" y="4803"/>
                    <a:pt x="7972" y="4970"/>
                  </a:cubicBezTo>
                  <a:cubicBezTo>
                    <a:pt x="7773" y="5107"/>
                    <a:pt x="7550" y="5142"/>
                    <a:pt x="7318" y="5142"/>
                  </a:cubicBezTo>
                  <a:cubicBezTo>
                    <a:pt x="7082" y="5142"/>
                    <a:pt x="6836" y="5106"/>
                    <a:pt x="6595" y="5106"/>
                  </a:cubicBezTo>
                  <a:cubicBezTo>
                    <a:pt x="6439" y="5106"/>
                    <a:pt x="6285" y="5121"/>
                    <a:pt x="6138" y="5170"/>
                  </a:cubicBezTo>
                  <a:cubicBezTo>
                    <a:pt x="5949" y="5265"/>
                    <a:pt x="5760" y="5359"/>
                    <a:pt x="5560" y="5359"/>
                  </a:cubicBezTo>
                  <a:cubicBezTo>
                    <a:pt x="5477" y="5359"/>
                    <a:pt x="5392" y="5343"/>
                    <a:pt x="5304" y="5304"/>
                  </a:cubicBezTo>
                  <a:cubicBezTo>
                    <a:pt x="5070" y="5170"/>
                    <a:pt x="4870" y="4970"/>
                    <a:pt x="4637" y="4803"/>
                  </a:cubicBezTo>
                  <a:cubicBezTo>
                    <a:pt x="4437" y="4603"/>
                    <a:pt x="4203" y="4470"/>
                    <a:pt x="3936" y="4403"/>
                  </a:cubicBezTo>
                  <a:lnTo>
                    <a:pt x="3569" y="4403"/>
                  </a:lnTo>
                  <a:cubicBezTo>
                    <a:pt x="3473" y="4422"/>
                    <a:pt x="3377" y="4442"/>
                    <a:pt x="3280" y="4442"/>
                  </a:cubicBezTo>
                  <a:cubicBezTo>
                    <a:pt x="3210" y="4442"/>
                    <a:pt x="3139" y="4431"/>
                    <a:pt x="3069" y="4403"/>
                  </a:cubicBezTo>
                  <a:cubicBezTo>
                    <a:pt x="2769" y="4236"/>
                    <a:pt x="2535" y="3936"/>
                    <a:pt x="2268" y="3669"/>
                  </a:cubicBezTo>
                  <a:cubicBezTo>
                    <a:pt x="2035" y="3469"/>
                    <a:pt x="1735" y="3236"/>
                    <a:pt x="1535" y="2935"/>
                  </a:cubicBezTo>
                  <a:cubicBezTo>
                    <a:pt x="1268" y="2669"/>
                    <a:pt x="1068" y="2335"/>
                    <a:pt x="901" y="2001"/>
                  </a:cubicBezTo>
                  <a:cubicBezTo>
                    <a:pt x="701" y="1635"/>
                    <a:pt x="667" y="1268"/>
                    <a:pt x="500" y="901"/>
                  </a:cubicBezTo>
                  <a:cubicBezTo>
                    <a:pt x="367" y="667"/>
                    <a:pt x="200" y="467"/>
                    <a:pt x="67" y="267"/>
                  </a:cubicBezTo>
                  <a:lnTo>
                    <a:pt x="67" y="267"/>
                  </a:lnTo>
                  <a:cubicBezTo>
                    <a:pt x="0" y="1001"/>
                    <a:pt x="167" y="1801"/>
                    <a:pt x="500" y="2468"/>
                  </a:cubicBezTo>
                  <a:cubicBezTo>
                    <a:pt x="367" y="2502"/>
                    <a:pt x="1234" y="3736"/>
                    <a:pt x="1535" y="4270"/>
                  </a:cubicBezTo>
                  <a:cubicBezTo>
                    <a:pt x="1668" y="4503"/>
                    <a:pt x="1835" y="4770"/>
                    <a:pt x="2035" y="4970"/>
                  </a:cubicBezTo>
                  <a:cubicBezTo>
                    <a:pt x="2268" y="5170"/>
                    <a:pt x="2569" y="5270"/>
                    <a:pt x="2869" y="5304"/>
                  </a:cubicBezTo>
                  <a:cubicBezTo>
                    <a:pt x="3202" y="5337"/>
                    <a:pt x="3436" y="5504"/>
                    <a:pt x="3703" y="5737"/>
                  </a:cubicBezTo>
                  <a:cubicBezTo>
                    <a:pt x="4003" y="5904"/>
                    <a:pt x="4236" y="6004"/>
                    <a:pt x="4570" y="6104"/>
                  </a:cubicBezTo>
                  <a:cubicBezTo>
                    <a:pt x="5104" y="6238"/>
                    <a:pt x="5704" y="6271"/>
                    <a:pt x="6238" y="6271"/>
                  </a:cubicBezTo>
                  <a:cubicBezTo>
                    <a:pt x="7339" y="6271"/>
                    <a:pt x="8406" y="5938"/>
                    <a:pt x="9373" y="5437"/>
                  </a:cubicBezTo>
                  <a:cubicBezTo>
                    <a:pt x="9874" y="5137"/>
                    <a:pt x="10374" y="4803"/>
                    <a:pt x="10708" y="4336"/>
                  </a:cubicBezTo>
                  <a:cubicBezTo>
                    <a:pt x="11075" y="3803"/>
                    <a:pt x="11041" y="3169"/>
                    <a:pt x="11241" y="2468"/>
                  </a:cubicBezTo>
                  <a:cubicBezTo>
                    <a:pt x="11408" y="1901"/>
                    <a:pt x="11708" y="1301"/>
                    <a:pt x="11775" y="667"/>
                  </a:cubicBezTo>
                  <a:cubicBezTo>
                    <a:pt x="11775" y="434"/>
                    <a:pt x="11775" y="234"/>
                    <a:pt x="11708" y="0"/>
                  </a:cubicBezTo>
                  <a:close/>
                </a:path>
              </a:pathLst>
            </a:custGeom>
            <a:solidFill>
              <a:srgbClr val="212D35">
                <a:alpha val="42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3" name="Google Shape;2693;p36"/>
            <p:cNvSpPr/>
            <p:nvPr/>
          </p:nvSpPr>
          <p:spPr>
            <a:xfrm rot="-5400000">
              <a:off x="6382074" y="1011645"/>
              <a:ext cx="251004" cy="277290"/>
            </a:xfrm>
            <a:custGeom>
              <a:rect b="b" l="l" r="r" t="t"/>
              <a:pathLst>
                <a:path extrusionOk="0" h="8513" w="7706">
                  <a:moveTo>
                    <a:pt x="3986" y="0"/>
                  </a:moveTo>
                  <a:cubicBezTo>
                    <a:pt x="3847" y="0"/>
                    <a:pt x="3707" y="11"/>
                    <a:pt x="3569" y="33"/>
                  </a:cubicBezTo>
                  <a:cubicBezTo>
                    <a:pt x="2969" y="99"/>
                    <a:pt x="2369" y="366"/>
                    <a:pt x="1902" y="733"/>
                  </a:cubicBezTo>
                  <a:cubicBezTo>
                    <a:pt x="1899" y="731"/>
                    <a:pt x="1896" y="729"/>
                    <a:pt x="1891" y="729"/>
                  </a:cubicBezTo>
                  <a:cubicBezTo>
                    <a:pt x="1782" y="729"/>
                    <a:pt x="1122" y="1511"/>
                    <a:pt x="801" y="1767"/>
                  </a:cubicBezTo>
                  <a:cubicBezTo>
                    <a:pt x="634" y="1901"/>
                    <a:pt x="467" y="2034"/>
                    <a:pt x="367" y="2234"/>
                  </a:cubicBezTo>
                  <a:cubicBezTo>
                    <a:pt x="300" y="2434"/>
                    <a:pt x="300" y="2668"/>
                    <a:pt x="300" y="2868"/>
                  </a:cubicBezTo>
                  <a:cubicBezTo>
                    <a:pt x="300" y="3135"/>
                    <a:pt x="200" y="3335"/>
                    <a:pt x="134" y="3535"/>
                  </a:cubicBezTo>
                  <a:cubicBezTo>
                    <a:pt x="34" y="3735"/>
                    <a:pt x="0" y="3969"/>
                    <a:pt x="0" y="4202"/>
                  </a:cubicBezTo>
                  <a:cubicBezTo>
                    <a:pt x="0" y="4636"/>
                    <a:pt x="67" y="5036"/>
                    <a:pt x="167" y="5403"/>
                  </a:cubicBezTo>
                  <a:cubicBezTo>
                    <a:pt x="367" y="6170"/>
                    <a:pt x="734" y="6904"/>
                    <a:pt x="1301" y="7505"/>
                  </a:cubicBezTo>
                  <a:cubicBezTo>
                    <a:pt x="1568" y="7838"/>
                    <a:pt x="1902" y="8138"/>
                    <a:pt x="2302" y="8272"/>
                  </a:cubicBezTo>
                  <a:cubicBezTo>
                    <a:pt x="2519" y="8372"/>
                    <a:pt x="2744" y="8389"/>
                    <a:pt x="2982" y="8389"/>
                  </a:cubicBezTo>
                  <a:cubicBezTo>
                    <a:pt x="3100" y="8389"/>
                    <a:pt x="3222" y="8384"/>
                    <a:pt x="3348" y="8384"/>
                  </a:cubicBezTo>
                  <a:cubicBezTo>
                    <a:pt x="3474" y="8384"/>
                    <a:pt x="3603" y="8389"/>
                    <a:pt x="3736" y="8405"/>
                  </a:cubicBezTo>
                  <a:cubicBezTo>
                    <a:pt x="4138" y="8434"/>
                    <a:pt x="4540" y="8512"/>
                    <a:pt x="4920" y="8512"/>
                  </a:cubicBezTo>
                  <a:cubicBezTo>
                    <a:pt x="4982" y="8512"/>
                    <a:pt x="5043" y="8510"/>
                    <a:pt x="5104" y="8505"/>
                  </a:cubicBezTo>
                  <a:cubicBezTo>
                    <a:pt x="5337" y="8505"/>
                    <a:pt x="5504" y="8405"/>
                    <a:pt x="5671" y="8272"/>
                  </a:cubicBezTo>
                  <a:cubicBezTo>
                    <a:pt x="5704" y="8205"/>
                    <a:pt x="5771" y="8105"/>
                    <a:pt x="5871" y="8072"/>
                  </a:cubicBezTo>
                  <a:cubicBezTo>
                    <a:pt x="5938" y="8005"/>
                    <a:pt x="6071" y="7938"/>
                    <a:pt x="6171" y="7905"/>
                  </a:cubicBezTo>
                  <a:cubicBezTo>
                    <a:pt x="6538" y="7705"/>
                    <a:pt x="6738" y="7271"/>
                    <a:pt x="6905" y="6904"/>
                  </a:cubicBezTo>
                  <a:cubicBezTo>
                    <a:pt x="7005" y="6671"/>
                    <a:pt x="7105" y="6370"/>
                    <a:pt x="7205" y="6070"/>
                  </a:cubicBezTo>
                  <a:cubicBezTo>
                    <a:pt x="7272" y="5903"/>
                    <a:pt x="7339" y="5737"/>
                    <a:pt x="7372" y="5570"/>
                  </a:cubicBezTo>
                  <a:cubicBezTo>
                    <a:pt x="7506" y="5103"/>
                    <a:pt x="7672" y="4669"/>
                    <a:pt x="7706" y="4202"/>
                  </a:cubicBezTo>
                  <a:cubicBezTo>
                    <a:pt x="7706" y="3735"/>
                    <a:pt x="7572" y="3335"/>
                    <a:pt x="7406" y="2901"/>
                  </a:cubicBezTo>
                  <a:cubicBezTo>
                    <a:pt x="7105" y="2101"/>
                    <a:pt x="6672" y="1334"/>
                    <a:pt x="6005" y="766"/>
                  </a:cubicBezTo>
                  <a:cubicBezTo>
                    <a:pt x="5771" y="666"/>
                    <a:pt x="5638" y="533"/>
                    <a:pt x="5404" y="400"/>
                  </a:cubicBezTo>
                  <a:cubicBezTo>
                    <a:pt x="4987" y="139"/>
                    <a:pt x="4487" y="0"/>
                    <a:pt x="398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4" name="Google Shape;2694;p36"/>
            <p:cNvSpPr/>
            <p:nvPr/>
          </p:nvSpPr>
          <p:spPr>
            <a:xfrm rot="-5400000">
              <a:off x="6434078" y="1204065"/>
              <a:ext cx="14169" cy="11954"/>
            </a:xfrm>
            <a:custGeom>
              <a:rect b="b" l="l" r="r" t="t"/>
              <a:pathLst>
                <a:path extrusionOk="0" h="367" w="435">
                  <a:moveTo>
                    <a:pt x="167" y="0"/>
                  </a:moveTo>
                  <a:cubicBezTo>
                    <a:pt x="101" y="0"/>
                    <a:pt x="101" y="0"/>
                    <a:pt x="67" y="33"/>
                  </a:cubicBezTo>
                  <a:cubicBezTo>
                    <a:pt x="67" y="33"/>
                    <a:pt x="34" y="33"/>
                    <a:pt x="34" y="100"/>
                  </a:cubicBezTo>
                  <a:lnTo>
                    <a:pt x="1" y="133"/>
                  </a:lnTo>
                  <a:lnTo>
                    <a:pt x="1" y="167"/>
                  </a:lnTo>
                  <a:lnTo>
                    <a:pt x="1" y="267"/>
                  </a:lnTo>
                  <a:cubicBezTo>
                    <a:pt x="1" y="300"/>
                    <a:pt x="1" y="300"/>
                    <a:pt x="34" y="300"/>
                  </a:cubicBezTo>
                  <a:lnTo>
                    <a:pt x="67" y="334"/>
                  </a:lnTo>
                  <a:cubicBezTo>
                    <a:pt x="167" y="367"/>
                    <a:pt x="201" y="367"/>
                    <a:pt x="234" y="367"/>
                  </a:cubicBezTo>
                  <a:cubicBezTo>
                    <a:pt x="334" y="367"/>
                    <a:pt x="334" y="367"/>
                    <a:pt x="367" y="334"/>
                  </a:cubicBezTo>
                  <a:cubicBezTo>
                    <a:pt x="401" y="334"/>
                    <a:pt x="401" y="300"/>
                    <a:pt x="401" y="300"/>
                  </a:cubicBezTo>
                  <a:cubicBezTo>
                    <a:pt x="401" y="300"/>
                    <a:pt x="434" y="234"/>
                    <a:pt x="434" y="200"/>
                  </a:cubicBezTo>
                  <a:lnTo>
                    <a:pt x="434" y="167"/>
                  </a:lnTo>
                  <a:cubicBezTo>
                    <a:pt x="434" y="133"/>
                    <a:pt x="434" y="67"/>
                    <a:pt x="401" y="67"/>
                  </a:cubicBezTo>
                  <a:cubicBezTo>
                    <a:pt x="401" y="33"/>
                    <a:pt x="367" y="33"/>
                    <a:pt x="33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5" name="Google Shape;2695;p36"/>
            <p:cNvSpPr/>
            <p:nvPr/>
          </p:nvSpPr>
          <p:spPr>
            <a:xfrm rot="-5400000">
              <a:off x="6502010" y="1227404"/>
              <a:ext cx="9804" cy="8729"/>
            </a:xfrm>
            <a:custGeom>
              <a:rect b="b" l="l" r="r" t="t"/>
              <a:pathLst>
                <a:path extrusionOk="0" h="268" w="301">
                  <a:moveTo>
                    <a:pt x="67" y="0"/>
                  </a:moveTo>
                  <a:cubicBezTo>
                    <a:pt x="33" y="0"/>
                    <a:pt x="0" y="67"/>
                    <a:pt x="0" y="100"/>
                  </a:cubicBezTo>
                  <a:cubicBezTo>
                    <a:pt x="0" y="134"/>
                    <a:pt x="0" y="167"/>
                    <a:pt x="33" y="234"/>
                  </a:cubicBezTo>
                  <a:lnTo>
                    <a:pt x="100" y="267"/>
                  </a:lnTo>
                  <a:lnTo>
                    <a:pt x="167" y="267"/>
                  </a:lnTo>
                  <a:cubicBezTo>
                    <a:pt x="200" y="267"/>
                    <a:pt x="267" y="234"/>
                    <a:pt x="267" y="234"/>
                  </a:cubicBezTo>
                  <a:cubicBezTo>
                    <a:pt x="267" y="234"/>
                    <a:pt x="267" y="167"/>
                    <a:pt x="300" y="167"/>
                  </a:cubicBezTo>
                  <a:lnTo>
                    <a:pt x="300" y="134"/>
                  </a:lnTo>
                  <a:cubicBezTo>
                    <a:pt x="300" y="134"/>
                    <a:pt x="300" y="100"/>
                    <a:pt x="267" y="100"/>
                  </a:cubicBezTo>
                  <a:lnTo>
                    <a:pt x="200" y="67"/>
                  </a:lnTo>
                  <a:lnTo>
                    <a:pt x="16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6" name="Google Shape;2696;p36"/>
            <p:cNvSpPr/>
            <p:nvPr/>
          </p:nvSpPr>
          <p:spPr>
            <a:xfrm rot="-5400000">
              <a:off x="6538932" y="1202404"/>
              <a:ext cx="11987" cy="13094"/>
            </a:xfrm>
            <a:custGeom>
              <a:rect b="b" l="l" r="r" t="t"/>
              <a:pathLst>
                <a:path extrusionOk="0" h="402" w="368">
                  <a:moveTo>
                    <a:pt x="100" y="1"/>
                  </a:moveTo>
                  <a:cubicBezTo>
                    <a:pt x="34" y="1"/>
                    <a:pt x="34" y="34"/>
                    <a:pt x="34" y="34"/>
                  </a:cubicBezTo>
                  <a:cubicBezTo>
                    <a:pt x="34" y="34"/>
                    <a:pt x="34" y="68"/>
                    <a:pt x="0" y="68"/>
                  </a:cubicBezTo>
                  <a:lnTo>
                    <a:pt x="0" y="168"/>
                  </a:lnTo>
                  <a:lnTo>
                    <a:pt x="0" y="201"/>
                  </a:lnTo>
                  <a:cubicBezTo>
                    <a:pt x="0" y="234"/>
                    <a:pt x="0" y="234"/>
                    <a:pt x="34" y="301"/>
                  </a:cubicBezTo>
                  <a:lnTo>
                    <a:pt x="100" y="335"/>
                  </a:lnTo>
                  <a:lnTo>
                    <a:pt x="134" y="368"/>
                  </a:lnTo>
                  <a:cubicBezTo>
                    <a:pt x="167" y="401"/>
                    <a:pt x="167" y="401"/>
                    <a:pt x="200" y="401"/>
                  </a:cubicBezTo>
                  <a:lnTo>
                    <a:pt x="267" y="401"/>
                  </a:lnTo>
                  <a:lnTo>
                    <a:pt x="167" y="368"/>
                  </a:lnTo>
                  <a:lnTo>
                    <a:pt x="200" y="368"/>
                  </a:lnTo>
                  <a:cubicBezTo>
                    <a:pt x="267" y="368"/>
                    <a:pt x="267" y="368"/>
                    <a:pt x="300" y="335"/>
                  </a:cubicBezTo>
                  <a:lnTo>
                    <a:pt x="334" y="301"/>
                  </a:lnTo>
                  <a:cubicBezTo>
                    <a:pt x="334" y="301"/>
                    <a:pt x="334" y="234"/>
                    <a:pt x="367" y="234"/>
                  </a:cubicBezTo>
                  <a:lnTo>
                    <a:pt x="367" y="201"/>
                  </a:lnTo>
                  <a:lnTo>
                    <a:pt x="367" y="134"/>
                  </a:lnTo>
                  <a:cubicBezTo>
                    <a:pt x="367" y="134"/>
                    <a:pt x="367" y="68"/>
                    <a:pt x="334" y="68"/>
                  </a:cubicBezTo>
                  <a:lnTo>
                    <a:pt x="300" y="34"/>
                  </a:lnTo>
                  <a:lnTo>
                    <a:pt x="26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7" name="Google Shape;2697;p36"/>
            <p:cNvSpPr/>
            <p:nvPr/>
          </p:nvSpPr>
          <p:spPr>
            <a:xfrm rot="-5400000">
              <a:off x="6572613" y="1182859"/>
              <a:ext cx="5472" cy="8729"/>
            </a:xfrm>
            <a:custGeom>
              <a:rect b="b" l="l" r="r" t="t"/>
              <a:pathLst>
                <a:path extrusionOk="0" h="268" w="168">
                  <a:moveTo>
                    <a:pt x="34" y="1"/>
                  </a:moveTo>
                  <a:cubicBezTo>
                    <a:pt x="34" y="1"/>
                    <a:pt x="0" y="1"/>
                    <a:pt x="0" y="34"/>
                  </a:cubicBezTo>
                  <a:lnTo>
                    <a:pt x="0" y="67"/>
                  </a:lnTo>
                  <a:lnTo>
                    <a:pt x="0" y="167"/>
                  </a:lnTo>
                  <a:lnTo>
                    <a:pt x="0" y="201"/>
                  </a:lnTo>
                  <a:cubicBezTo>
                    <a:pt x="0" y="201"/>
                    <a:pt x="0" y="268"/>
                    <a:pt x="34" y="268"/>
                  </a:cubicBezTo>
                  <a:lnTo>
                    <a:pt x="67" y="268"/>
                  </a:lnTo>
                  <a:cubicBezTo>
                    <a:pt x="67" y="268"/>
                    <a:pt x="101" y="268"/>
                    <a:pt x="101" y="201"/>
                  </a:cubicBezTo>
                  <a:cubicBezTo>
                    <a:pt x="101" y="201"/>
                    <a:pt x="101" y="167"/>
                    <a:pt x="167" y="167"/>
                  </a:cubicBezTo>
                  <a:lnTo>
                    <a:pt x="167" y="67"/>
                  </a:lnTo>
                  <a:lnTo>
                    <a:pt x="167" y="34"/>
                  </a:lnTo>
                  <a:lnTo>
                    <a:pt x="16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8" name="Google Shape;2698;p36"/>
            <p:cNvSpPr/>
            <p:nvPr/>
          </p:nvSpPr>
          <p:spPr>
            <a:xfrm rot="-5400000">
              <a:off x="6600887" y="1163315"/>
              <a:ext cx="18501" cy="15244"/>
            </a:xfrm>
            <a:custGeom>
              <a:rect b="b" l="l" r="r" t="t"/>
              <a:pathLst>
                <a:path extrusionOk="0" h="468" w="568">
                  <a:moveTo>
                    <a:pt x="101" y="0"/>
                  </a:moveTo>
                  <a:cubicBezTo>
                    <a:pt x="67" y="0"/>
                    <a:pt x="67" y="33"/>
                    <a:pt x="67" y="33"/>
                  </a:cubicBezTo>
                  <a:cubicBezTo>
                    <a:pt x="67" y="33"/>
                    <a:pt x="67" y="67"/>
                    <a:pt x="1" y="67"/>
                  </a:cubicBezTo>
                  <a:lnTo>
                    <a:pt x="1" y="167"/>
                  </a:lnTo>
                  <a:lnTo>
                    <a:pt x="1" y="234"/>
                  </a:lnTo>
                  <a:cubicBezTo>
                    <a:pt x="1" y="234"/>
                    <a:pt x="1" y="267"/>
                    <a:pt x="67" y="267"/>
                  </a:cubicBezTo>
                  <a:lnTo>
                    <a:pt x="101" y="334"/>
                  </a:lnTo>
                  <a:lnTo>
                    <a:pt x="134" y="367"/>
                  </a:lnTo>
                  <a:lnTo>
                    <a:pt x="201" y="367"/>
                  </a:lnTo>
                  <a:cubicBezTo>
                    <a:pt x="234" y="467"/>
                    <a:pt x="268" y="467"/>
                    <a:pt x="268" y="467"/>
                  </a:cubicBezTo>
                  <a:lnTo>
                    <a:pt x="368" y="467"/>
                  </a:lnTo>
                  <a:cubicBezTo>
                    <a:pt x="401" y="467"/>
                    <a:pt x="401" y="467"/>
                    <a:pt x="434" y="400"/>
                  </a:cubicBezTo>
                  <a:cubicBezTo>
                    <a:pt x="468" y="400"/>
                    <a:pt x="468" y="367"/>
                    <a:pt x="534" y="334"/>
                  </a:cubicBezTo>
                  <a:cubicBezTo>
                    <a:pt x="534" y="267"/>
                    <a:pt x="568" y="267"/>
                    <a:pt x="568" y="234"/>
                  </a:cubicBezTo>
                  <a:cubicBezTo>
                    <a:pt x="568" y="200"/>
                    <a:pt x="568" y="200"/>
                    <a:pt x="534" y="167"/>
                  </a:cubicBezTo>
                  <a:lnTo>
                    <a:pt x="468" y="133"/>
                  </a:lnTo>
                  <a:lnTo>
                    <a:pt x="468" y="67"/>
                  </a:lnTo>
                  <a:cubicBezTo>
                    <a:pt x="468" y="67"/>
                    <a:pt x="468" y="33"/>
                    <a:pt x="434" y="33"/>
                  </a:cubicBezTo>
                  <a:cubicBezTo>
                    <a:pt x="434" y="33"/>
                    <a:pt x="401" y="33"/>
                    <a:pt x="40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9" name="Google Shape;2699;p36"/>
            <p:cNvSpPr/>
            <p:nvPr/>
          </p:nvSpPr>
          <p:spPr>
            <a:xfrm rot="-5400000">
              <a:off x="6583183" y="1203820"/>
              <a:ext cx="8729" cy="9218"/>
            </a:xfrm>
            <a:custGeom>
              <a:rect b="b" l="l" r="r" t="t"/>
              <a:pathLst>
                <a:path extrusionOk="0" h="283" w="268">
                  <a:moveTo>
                    <a:pt x="68" y="1"/>
                  </a:moveTo>
                  <a:cubicBezTo>
                    <a:pt x="68" y="1"/>
                    <a:pt x="1" y="1"/>
                    <a:pt x="1" y="34"/>
                  </a:cubicBezTo>
                  <a:lnTo>
                    <a:pt x="1" y="101"/>
                  </a:lnTo>
                  <a:lnTo>
                    <a:pt x="1" y="134"/>
                  </a:lnTo>
                  <a:lnTo>
                    <a:pt x="1" y="167"/>
                  </a:lnTo>
                  <a:lnTo>
                    <a:pt x="1" y="201"/>
                  </a:lnTo>
                  <a:cubicBezTo>
                    <a:pt x="1" y="201"/>
                    <a:pt x="1" y="267"/>
                    <a:pt x="68" y="267"/>
                  </a:cubicBezTo>
                  <a:lnTo>
                    <a:pt x="101" y="267"/>
                  </a:lnTo>
                  <a:cubicBezTo>
                    <a:pt x="123" y="267"/>
                    <a:pt x="131" y="282"/>
                    <a:pt x="153" y="282"/>
                  </a:cubicBezTo>
                  <a:cubicBezTo>
                    <a:pt x="164" y="282"/>
                    <a:pt x="179" y="279"/>
                    <a:pt x="201" y="267"/>
                  </a:cubicBezTo>
                  <a:lnTo>
                    <a:pt x="234" y="267"/>
                  </a:lnTo>
                  <a:lnTo>
                    <a:pt x="268" y="201"/>
                  </a:lnTo>
                  <a:lnTo>
                    <a:pt x="268" y="167"/>
                  </a:lnTo>
                  <a:lnTo>
                    <a:pt x="268" y="134"/>
                  </a:lnTo>
                  <a:lnTo>
                    <a:pt x="268" y="101"/>
                  </a:lnTo>
                  <a:lnTo>
                    <a:pt x="268" y="34"/>
                  </a:lnTo>
                  <a:cubicBezTo>
                    <a:pt x="268" y="34"/>
                    <a:pt x="268" y="1"/>
                    <a:pt x="23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0" name="Google Shape;2700;p36"/>
            <p:cNvSpPr/>
            <p:nvPr/>
          </p:nvSpPr>
          <p:spPr>
            <a:xfrm rot="-5400000">
              <a:off x="6603053" y="1132875"/>
              <a:ext cx="11987" cy="13062"/>
            </a:xfrm>
            <a:custGeom>
              <a:rect b="b" l="l" r="r" t="t"/>
              <a:pathLst>
                <a:path extrusionOk="0" h="401" w="368">
                  <a:moveTo>
                    <a:pt x="167" y="0"/>
                  </a:moveTo>
                  <a:cubicBezTo>
                    <a:pt x="100" y="0"/>
                    <a:pt x="67" y="0"/>
                    <a:pt x="67" y="33"/>
                  </a:cubicBezTo>
                  <a:cubicBezTo>
                    <a:pt x="67" y="33"/>
                    <a:pt x="33" y="33"/>
                    <a:pt x="33" y="67"/>
                  </a:cubicBezTo>
                  <a:cubicBezTo>
                    <a:pt x="0" y="133"/>
                    <a:pt x="0" y="133"/>
                    <a:pt x="0" y="167"/>
                  </a:cubicBezTo>
                  <a:lnTo>
                    <a:pt x="0" y="234"/>
                  </a:lnTo>
                  <a:cubicBezTo>
                    <a:pt x="0" y="267"/>
                    <a:pt x="0" y="267"/>
                    <a:pt x="33" y="334"/>
                  </a:cubicBezTo>
                  <a:cubicBezTo>
                    <a:pt x="33" y="367"/>
                    <a:pt x="67" y="367"/>
                    <a:pt x="67" y="367"/>
                  </a:cubicBezTo>
                  <a:cubicBezTo>
                    <a:pt x="67" y="367"/>
                    <a:pt x="134" y="400"/>
                    <a:pt x="167" y="400"/>
                  </a:cubicBezTo>
                  <a:lnTo>
                    <a:pt x="200" y="400"/>
                  </a:lnTo>
                  <a:cubicBezTo>
                    <a:pt x="234" y="400"/>
                    <a:pt x="300" y="400"/>
                    <a:pt x="300" y="367"/>
                  </a:cubicBezTo>
                  <a:cubicBezTo>
                    <a:pt x="300" y="367"/>
                    <a:pt x="334" y="367"/>
                    <a:pt x="334" y="334"/>
                  </a:cubicBezTo>
                  <a:cubicBezTo>
                    <a:pt x="367" y="267"/>
                    <a:pt x="367" y="267"/>
                    <a:pt x="367" y="234"/>
                  </a:cubicBezTo>
                  <a:lnTo>
                    <a:pt x="367" y="167"/>
                  </a:lnTo>
                  <a:cubicBezTo>
                    <a:pt x="367" y="100"/>
                    <a:pt x="367" y="100"/>
                    <a:pt x="334" y="67"/>
                  </a:cubicBezTo>
                  <a:cubicBezTo>
                    <a:pt x="334" y="33"/>
                    <a:pt x="300" y="33"/>
                    <a:pt x="300" y="33"/>
                  </a:cubicBezTo>
                  <a:cubicBezTo>
                    <a:pt x="300" y="33"/>
                    <a:pt x="234" y="0"/>
                    <a:pt x="2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1" name="Google Shape;2701;p36"/>
            <p:cNvSpPr/>
            <p:nvPr/>
          </p:nvSpPr>
          <p:spPr>
            <a:xfrm rot="-5400000">
              <a:off x="6421731" y="1044722"/>
              <a:ext cx="180387" cy="281752"/>
            </a:xfrm>
            <a:custGeom>
              <a:rect b="b" l="l" r="r" t="t"/>
              <a:pathLst>
                <a:path extrusionOk="0" h="8650" w="5538">
                  <a:moveTo>
                    <a:pt x="3403" y="1"/>
                  </a:moveTo>
                  <a:cubicBezTo>
                    <a:pt x="2869" y="101"/>
                    <a:pt x="2335" y="301"/>
                    <a:pt x="1902" y="668"/>
                  </a:cubicBezTo>
                  <a:cubicBezTo>
                    <a:pt x="1899" y="666"/>
                    <a:pt x="1896" y="664"/>
                    <a:pt x="1891" y="664"/>
                  </a:cubicBezTo>
                  <a:cubicBezTo>
                    <a:pt x="1782" y="664"/>
                    <a:pt x="1122" y="1446"/>
                    <a:pt x="801" y="1702"/>
                  </a:cubicBezTo>
                  <a:cubicBezTo>
                    <a:pt x="634" y="1836"/>
                    <a:pt x="467" y="1969"/>
                    <a:pt x="367" y="2169"/>
                  </a:cubicBezTo>
                  <a:cubicBezTo>
                    <a:pt x="300" y="2369"/>
                    <a:pt x="300" y="2603"/>
                    <a:pt x="300" y="2803"/>
                  </a:cubicBezTo>
                  <a:cubicBezTo>
                    <a:pt x="300" y="3070"/>
                    <a:pt x="200" y="3270"/>
                    <a:pt x="134" y="3470"/>
                  </a:cubicBezTo>
                  <a:cubicBezTo>
                    <a:pt x="34" y="3670"/>
                    <a:pt x="0" y="3904"/>
                    <a:pt x="0" y="4137"/>
                  </a:cubicBezTo>
                  <a:cubicBezTo>
                    <a:pt x="0" y="4571"/>
                    <a:pt x="67" y="4971"/>
                    <a:pt x="167" y="5338"/>
                  </a:cubicBezTo>
                  <a:cubicBezTo>
                    <a:pt x="367" y="6105"/>
                    <a:pt x="734" y="6839"/>
                    <a:pt x="1301" y="7440"/>
                  </a:cubicBezTo>
                  <a:cubicBezTo>
                    <a:pt x="1568" y="7773"/>
                    <a:pt x="1902" y="8073"/>
                    <a:pt x="2302" y="8207"/>
                  </a:cubicBezTo>
                  <a:cubicBezTo>
                    <a:pt x="2736" y="8407"/>
                    <a:pt x="3203" y="8274"/>
                    <a:pt x="3703" y="8540"/>
                  </a:cubicBezTo>
                  <a:cubicBezTo>
                    <a:pt x="4084" y="8595"/>
                    <a:pt x="4443" y="8649"/>
                    <a:pt x="4816" y="8649"/>
                  </a:cubicBezTo>
                  <a:cubicBezTo>
                    <a:pt x="4900" y="8649"/>
                    <a:pt x="4985" y="8647"/>
                    <a:pt x="5071" y="8640"/>
                  </a:cubicBezTo>
                  <a:cubicBezTo>
                    <a:pt x="5237" y="8607"/>
                    <a:pt x="5404" y="8540"/>
                    <a:pt x="5538" y="8474"/>
                  </a:cubicBezTo>
                  <a:lnTo>
                    <a:pt x="5538" y="8474"/>
                  </a:lnTo>
                  <a:cubicBezTo>
                    <a:pt x="5365" y="8531"/>
                    <a:pt x="5142" y="8614"/>
                    <a:pt x="4934" y="8614"/>
                  </a:cubicBezTo>
                  <a:cubicBezTo>
                    <a:pt x="4902" y="8614"/>
                    <a:pt x="4869" y="8612"/>
                    <a:pt x="4837" y="8607"/>
                  </a:cubicBezTo>
                  <a:cubicBezTo>
                    <a:pt x="4537" y="8540"/>
                    <a:pt x="4337" y="8440"/>
                    <a:pt x="4036" y="8374"/>
                  </a:cubicBezTo>
                  <a:cubicBezTo>
                    <a:pt x="3870" y="8374"/>
                    <a:pt x="3736" y="8440"/>
                    <a:pt x="3636" y="8440"/>
                  </a:cubicBezTo>
                  <a:cubicBezTo>
                    <a:pt x="3503" y="8440"/>
                    <a:pt x="3403" y="8340"/>
                    <a:pt x="3336" y="8274"/>
                  </a:cubicBezTo>
                  <a:cubicBezTo>
                    <a:pt x="3169" y="8107"/>
                    <a:pt x="3002" y="7973"/>
                    <a:pt x="2736" y="7940"/>
                  </a:cubicBezTo>
                  <a:cubicBezTo>
                    <a:pt x="2535" y="7940"/>
                    <a:pt x="2302" y="7940"/>
                    <a:pt x="2135" y="7706"/>
                  </a:cubicBezTo>
                  <a:cubicBezTo>
                    <a:pt x="2002" y="7506"/>
                    <a:pt x="1968" y="7306"/>
                    <a:pt x="1835" y="7139"/>
                  </a:cubicBezTo>
                  <a:cubicBezTo>
                    <a:pt x="1701" y="6939"/>
                    <a:pt x="1501" y="6806"/>
                    <a:pt x="1335" y="6639"/>
                  </a:cubicBezTo>
                  <a:cubicBezTo>
                    <a:pt x="1001" y="6305"/>
                    <a:pt x="1134" y="5705"/>
                    <a:pt x="868" y="5338"/>
                  </a:cubicBezTo>
                  <a:cubicBezTo>
                    <a:pt x="734" y="5138"/>
                    <a:pt x="634" y="5005"/>
                    <a:pt x="667" y="4771"/>
                  </a:cubicBezTo>
                  <a:cubicBezTo>
                    <a:pt x="701" y="4538"/>
                    <a:pt x="834" y="4337"/>
                    <a:pt x="901" y="4171"/>
                  </a:cubicBezTo>
                  <a:cubicBezTo>
                    <a:pt x="1001" y="3970"/>
                    <a:pt x="1068" y="3804"/>
                    <a:pt x="1068" y="3604"/>
                  </a:cubicBezTo>
                  <a:cubicBezTo>
                    <a:pt x="1068" y="3470"/>
                    <a:pt x="1068" y="3370"/>
                    <a:pt x="1034" y="3303"/>
                  </a:cubicBezTo>
                  <a:cubicBezTo>
                    <a:pt x="1001" y="3170"/>
                    <a:pt x="901" y="3036"/>
                    <a:pt x="968" y="2936"/>
                  </a:cubicBezTo>
                  <a:cubicBezTo>
                    <a:pt x="1034" y="2670"/>
                    <a:pt x="1201" y="2436"/>
                    <a:pt x="1335" y="2203"/>
                  </a:cubicBezTo>
                  <a:cubicBezTo>
                    <a:pt x="1468" y="1969"/>
                    <a:pt x="1568" y="1769"/>
                    <a:pt x="1735" y="1535"/>
                  </a:cubicBezTo>
                  <a:cubicBezTo>
                    <a:pt x="1868" y="1302"/>
                    <a:pt x="2068" y="1102"/>
                    <a:pt x="2302" y="935"/>
                  </a:cubicBezTo>
                  <a:cubicBezTo>
                    <a:pt x="2535" y="701"/>
                    <a:pt x="2802" y="601"/>
                    <a:pt x="3036" y="435"/>
                  </a:cubicBezTo>
                  <a:cubicBezTo>
                    <a:pt x="3169" y="301"/>
                    <a:pt x="3303" y="134"/>
                    <a:pt x="3403" y="1"/>
                  </a:cubicBezTo>
                  <a:close/>
                </a:path>
              </a:pathLst>
            </a:custGeom>
            <a:solidFill>
              <a:srgbClr val="212D35">
                <a:alpha val="42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2" name="Google Shape;2702;p36"/>
            <p:cNvSpPr/>
            <p:nvPr/>
          </p:nvSpPr>
          <p:spPr>
            <a:xfrm rot="-5400000">
              <a:off x="6379257" y="1131393"/>
              <a:ext cx="5863" cy="5081"/>
            </a:xfrm>
            <a:custGeom>
              <a:rect b="b" l="l" r="r" t="t"/>
              <a:pathLst>
                <a:path extrusionOk="0" h="156" w="180">
                  <a:moveTo>
                    <a:pt x="89" y="1"/>
                  </a:moveTo>
                  <a:cubicBezTo>
                    <a:pt x="63" y="1"/>
                    <a:pt x="38" y="12"/>
                    <a:pt x="38" y="37"/>
                  </a:cubicBezTo>
                  <a:cubicBezTo>
                    <a:pt x="1" y="112"/>
                    <a:pt x="37" y="155"/>
                    <a:pt x="76" y="155"/>
                  </a:cubicBezTo>
                  <a:cubicBezTo>
                    <a:pt x="106" y="155"/>
                    <a:pt x="138" y="129"/>
                    <a:pt x="138" y="71"/>
                  </a:cubicBezTo>
                  <a:cubicBezTo>
                    <a:pt x="180" y="29"/>
                    <a:pt x="132" y="1"/>
                    <a:pt x="8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3" name="Google Shape;2703;p36"/>
            <p:cNvSpPr/>
            <p:nvPr/>
          </p:nvSpPr>
          <p:spPr>
            <a:xfrm rot="-5400000">
              <a:off x="6400951" y="1170905"/>
              <a:ext cx="7622" cy="6580"/>
            </a:xfrm>
            <a:custGeom>
              <a:rect b="b" l="l" r="r" t="t"/>
              <a:pathLst>
                <a:path extrusionOk="0" h="202" w="234">
                  <a:moveTo>
                    <a:pt x="34" y="1"/>
                  </a:moveTo>
                  <a:lnTo>
                    <a:pt x="0" y="34"/>
                  </a:lnTo>
                  <a:lnTo>
                    <a:pt x="0" y="68"/>
                  </a:lnTo>
                  <a:lnTo>
                    <a:pt x="0" y="101"/>
                  </a:lnTo>
                  <a:cubicBezTo>
                    <a:pt x="0" y="101"/>
                    <a:pt x="0" y="168"/>
                    <a:pt x="34" y="168"/>
                  </a:cubicBezTo>
                  <a:cubicBezTo>
                    <a:pt x="67" y="168"/>
                    <a:pt x="67" y="168"/>
                    <a:pt x="134" y="201"/>
                  </a:cubicBezTo>
                  <a:lnTo>
                    <a:pt x="201" y="201"/>
                  </a:lnTo>
                  <a:lnTo>
                    <a:pt x="234" y="168"/>
                  </a:lnTo>
                  <a:lnTo>
                    <a:pt x="234" y="101"/>
                  </a:lnTo>
                  <a:lnTo>
                    <a:pt x="234" y="68"/>
                  </a:lnTo>
                  <a:cubicBezTo>
                    <a:pt x="234" y="68"/>
                    <a:pt x="234" y="34"/>
                    <a:pt x="201" y="34"/>
                  </a:cubicBezTo>
                  <a:cubicBezTo>
                    <a:pt x="201" y="34"/>
                    <a:pt x="167" y="34"/>
                    <a:pt x="16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4" name="Google Shape;2704;p36"/>
            <p:cNvSpPr/>
            <p:nvPr/>
          </p:nvSpPr>
          <p:spPr>
            <a:xfrm rot="-5400000">
              <a:off x="6517010" y="311650"/>
              <a:ext cx="174979" cy="186510"/>
            </a:xfrm>
            <a:custGeom>
              <a:rect b="b" l="l" r="r" t="t"/>
              <a:pathLst>
                <a:path extrusionOk="0" h="5726" w="5372">
                  <a:moveTo>
                    <a:pt x="2302" y="0"/>
                  </a:moveTo>
                  <a:cubicBezTo>
                    <a:pt x="1835" y="33"/>
                    <a:pt x="1435" y="167"/>
                    <a:pt x="1102" y="400"/>
                  </a:cubicBezTo>
                  <a:cubicBezTo>
                    <a:pt x="768" y="667"/>
                    <a:pt x="501" y="1001"/>
                    <a:pt x="368" y="1368"/>
                  </a:cubicBezTo>
                  <a:cubicBezTo>
                    <a:pt x="334" y="1368"/>
                    <a:pt x="168" y="2068"/>
                    <a:pt x="101" y="2368"/>
                  </a:cubicBezTo>
                  <a:cubicBezTo>
                    <a:pt x="34" y="2502"/>
                    <a:pt x="1" y="2669"/>
                    <a:pt x="1" y="2802"/>
                  </a:cubicBezTo>
                  <a:cubicBezTo>
                    <a:pt x="1" y="2969"/>
                    <a:pt x="101" y="3069"/>
                    <a:pt x="168" y="3202"/>
                  </a:cubicBezTo>
                  <a:cubicBezTo>
                    <a:pt x="268" y="3369"/>
                    <a:pt x="301" y="3503"/>
                    <a:pt x="301" y="3669"/>
                  </a:cubicBezTo>
                  <a:cubicBezTo>
                    <a:pt x="334" y="3836"/>
                    <a:pt x="368" y="4003"/>
                    <a:pt x="468" y="4136"/>
                  </a:cubicBezTo>
                  <a:cubicBezTo>
                    <a:pt x="601" y="4336"/>
                    <a:pt x="768" y="4537"/>
                    <a:pt x="968" y="4737"/>
                  </a:cubicBezTo>
                  <a:cubicBezTo>
                    <a:pt x="1335" y="5137"/>
                    <a:pt x="1835" y="5437"/>
                    <a:pt x="2336" y="5571"/>
                  </a:cubicBezTo>
                  <a:cubicBezTo>
                    <a:pt x="2542" y="5648"/>
                    <a:pt x="2749" y="5726"/>
                    <a:pt x="2971" y="5726"/>
                  </a:cubicBezTo>
                  <a:cubicBezTo>
                    <a:pt x="3036" y="5726"/>
                    <a:pt x="3102" y="5719"/>
                    <a:pt x="3170" y="5704"/>
                  </a:cubicBezTo>
                  <a:cubicBezTo>
                    <a:pt x="3503" y="5671"/>
                    <a:pt x="3703" y="5437"/>
                    <a:pt x="3904" y="5237"/>
                  </a:cubicBezTo>
                  <a:cubicBezTo>
                    <a:pt x="4204" y="5137"/>
                    <a:pt x="4504" y="5037"/>
                    <a:pt x="4738" y="4837"/>
                  </a:cubicBezTo>
                  <a:cubicBezTo>
                    <a:pt x="4871" y="4737"/>
                    <a:pt x="4971" y="4670"/>
                    <a:pt x="5004" y="4537"/>
                  </a:cubicBezTo>
                  <a:cubicBezTo>
                    <a:pt x="5038" y="4470"/>
                    <a:pt x="5038" y="4370"/>
                    <a:pt x="5071" y="4336"/>
                  </a:cubicBezTo>
                  <a:cubicBezTo>
                    <a:pt x="5138" y="4270"/>
                    <a:pt x="5171" y="4203"/>
                    <a:pt x="5205" y="4136"/>
                  </a:cubicBezTo>
                  <a:cubicBezTo>
                    <a:pt x="5371" y="3869"/>
                    <a:pt x="5371" y="3569"/>
                    <a:pt x="5338" y="3302"/>
                  </a:cubicBezTo>
                  <a:cubicBezTo>
                    <a:pt x="5305" y="3136"/>
                    <a:pt x="5271" y="2935"/>
                    <a:pt x="5205" y="2702"/>
                  </a:cubicBezTo>
                  <a:cubicBezTo>
                    <a:pt x="5171" y="2635"/>
                    <a:pt x="5171" y="2502"/>
                    <a:pt x="5138" y="2368"/>
                  </a:cubicBezTo>
                  <a:cubicBezTo>
                    <a:pt x="5071" y="2102"/>
                    <a:pt x="5004" y="1768"/>
                    <a:pt x="4871" y="1468"/>
                  </a:cubicBezTo>
                  <a:cubicBezTo>
                    <a:pt x="4771" y="1168"/>
                    <a:pt x="4504" y="967"/>
                    <a:pt x="4304" y="801"/>
                  </a:cubicBezTo>
                  <a:cubicBezTo>
                    <a:pt x="3837" y="400"/>
                    <a:pt x="3337" y="133"/>
                    <a:pt x="2769" y="33"/>
                  </a:cubicBezTo>
                  <a:cubicBezTo>
                    <a:pt x="2569" y="0"/>
                    <a:pt x="2469" y="0"/>
                    <a:pt x="230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5" name="Google Shape;2705;p36"/>
            <p:cNvSpPr/>
            <p:nvPr/>
          </p:nvSpPr>
          <p:spPr>
            <a:xfrm rot="-5400000">
              <a:off x="6582955" y="453225"/>
              <a:ext cx="6547" cy="8729"/>
            </a:xfrm>
            <a:custGeom>
              <a:rect b="b" l="l" r="r" t="t"/>
              <a:pathLst>
                <a:path extrusionOk="0" h="268" w="201">
                  <a:moveTo>
                    <a:pt x="34" y="0"/>
                  </a:moveTo>
                  <a:cubicBezTo>
                    <a:pt x="34" y="0"/>
                    <a:pt x="34" y="34"/>
                    <a:pt x="0" y="34"/>
                  </a:cubicBezTo>
                  <a:lnTo>
                    <a:pt x="0" y="67"/>
                  </a:lnTo>
                  <a:lnTo>
                    <a:pt x="0" y="134"/>
                  </a:lnTo>
                  <a:lnTo>
                    <a:pt x="0" y="167"/>
                  </a:lnTo>
                  <a:cubicBezTo>
                    <a:pt x="0" y="167"/>
                    <a:pt x="0" y="200"/>
                    <a:pt x="34" y="200"/>
                  </a:cubicBezTo>
                  <a:cubicBezTo>
                    <a:pt x="34" y="200"/>
                    <a:pt x="67" y="200"/>
                    <a:pt x="67" y="267"/>
                  </a:cubicBezTo>
                  <a:lnTo>
                    <a:pt x="134" y="267"/>
                  </a:lnTo>
                  <a:cubicBezTo>
                    <a:pt x="67" y="267"/>
                    <a:pt x="67" y="267"/>
                    <a:pt x="134" y="200"/>
                  </a:cubicBezTo>
                  <a:cubicBezTo>
                    <a:pt x="167" y="200"/>
                    <a:pt x="167" y="167"/>
                    <a:pt x="200" y="167"/>
                  </a:cubicBezTo>
                  <a:lnTo>
                    <a:pt x="200" y="134"/>
                  </a:lnTo>
                  <a:lnTo>
                    <a:pt x="200" y="67"/>
                  </a:lnTo>
                  <a:lnTo>
                    <a:pt x="200" y="34"/>
                  </a:lnTo>
                  <a:lnTo>
                    <a:pt x="16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6" name="Google Shape;2706;p36"/>
            <p:cNvSpPr/>
            <p:nvPr/>
          </p:nvSpPr>
          <p:spPr>
            <a:xfrm rot="-5400000">
              <a:off x="6629112" y="448339"/>
              <a:ext cx="6547" cy="5472"/>
            </a:xfrm>
            <a:custGeom>
              <a:rect b="b" l="l" r="r" t="t"/>
              <a:pathLst>
                <a:path extrusionOk="0" h="168" w="201">
                  <a:moveTo>
                    <a:pt x="100" y="1"/>
                  </a:moveTo>
                  <a:cubicBezTo>
                    <a:pt x="100" y="1"/>
                    <a:pt x="34" y="1"/>
                    <a:pt x="34" y="34"/>
                  </a:cubicBezTo>
                  <a:cubicBezTo>
                    <a:pt x="34" y="68"/>
                    <a:pt x="0" y="68"/>
                    <a:pt x="34" y="101"/>
                  </a:cubicBezTo>
                  <a:cubicBezTo>
                    <a:pt x="34" y="168"/>
                    <a:pt x="100" y="168"/>
                    <a:pt x="100" y="168"/>
                  </a:cubicBezTo>
                  <a:lnTo>
                    <a:pt x="167" y="134"/>
                  </a:lnTo>
                  <a:lnTo>
                    <a:pt x="200" y="68"/>
                  </a:lnTo>
                  <a:lnTo>
                    <a:pt x="200" y="34"/>
                  </a:lnTo>
                  <a:lnTo>
                    <a:pt x="20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7" name="Google Shape;2707;p36"/>
            <p:cNvSpPr/>
            <p:nvPr/>
          </p:nvSpPr>
          <p:spPr>
            <a:xfrm rot="-5400000">
              <a:off x="6640529" y="421743"/>
              <a:ext cx="9804" cy="9804"/>
            </a:xfrm>
            <a:custGeom>
              <a:rect b="b" l="l" r="r" t="t"/>
              <a:pathLst>
                <a:path extrusionOk="0" h="301" w="301">
                  <a:moveTo>
                    <a:pt x="34" y="1"/>
                  </a:moveTo>
                  <a:cubicBezTo>
                    <a:pt x="34" y="1"/>
                    <a:pt x="1" y="1"/>
                    <a:pt x="1" y="34"/>
                  </a:cubicBezTo>
                  <a:lnTo>
                    <a:pt x="1" y="67"/>
                  </a:lnTo>
                  <a:lnTo>
                    <a:pt x="1" y="101"/>
                  </a:lnTo>
                  <a:lnTo>
                    <a:pt x="1" y="167"/>
                  </a:lnTo>
                  <a:lnTo>
                    <a:pt x="1" y="201"/>
                  </a:lnTo>
                  <a:lnTo>
                    <a:pt x="34" y="234"/>
                  </a:lnTo>
                  <a:lnTo>
                    <a:pt x="201" y="234"/>
                  </a:lnTo>
                  <a:cubicBezTo>
                    <a:pt x="168" y="301"/>
                    <a:pt x="234" y="301"/>
                    <a:pt x="268" y="301"/>
                  </a:cubicBezTo>
                  <a:cubicBezTo>
                    <a:pt x="301" y="234"/>
                    <a:pt x="301" y="234"/>
                    <a:pt x="301" y="201"/>
                  </a:cubicBezTo>
                  <a:lnTo>
                    <a:pt x="301" y="167"/>
                  </a:lnTo>
                  <a:lnTo>
                    <a:pt x="301" y="101"/>
                  </a:lnTo>
                  <a:lnTo>
                    <a:pt x="301" y="67"/>
                  </a:lnTo>
                  <a:cubicBezTo>
                    <a:pt x="301" y="67"/>
                    <a:pt x="301" y="34"/>
                    <a:pt x="268" y="34"/>
                  </a:cubicBezTo>
                  <a:cubicBezTo>
                    <a:pt x="268" y="34"/>
                    <a:pt x="234" y="34"/>
                    <a:pt x="23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8" name="Google Shape;2708;p36"/>
            <p:cNvSpPr/>
            <p:nvPr/>
          </p:nvSpPr>
          <p:spPr>
            <a:xfrm rot="-5400000">
              <a:off x="6654128" y="401629"/>
              <a:ext cx="7622" cy="6547"/>
            </a:xfrm>
            <a:custGeom>
              <a:rect b="b" l="l" r="r" t="t"/>
              <a:pathLst>
                <a:path extrusionOk="0" h="201" w="234">
                  <a:moveTo>
                    <a:pt x="223" y="119"/>
                  </a:moveTo>
                  <a:cubicBezTo>
                    <a:pt x="219" y="119"/>
                    <a:pt x="212" y="123"/>
                    <a:pt x="200" y="134"/>
                  </a:cubicBezTo>
                  <a:cubicBezTo>
                    <a:pt x="223" y="134"/>
                    <a:pt x="230" y="119"/>
                    <a:pt x="223" y="119"/>
                  </a:cubicBezTo>
                  <a:close/>
                  <a:moveTo>
                    <a:pt x="67" y="0"/>
                  </a:moveTo>
                  <a:lnTo>
                    <a:pt x="0" y="67"/>
                  </a:lnTo>
                  <a:lnTo>
                    <a:pt x="0" y="100"/>
                  </a:lnTo>
                  <a:lnTo>
                    <a:pt x="0" y="134"/>
                  </a:lnTo>
                  <a:lnTo>
                    <a:pt x="0" y="200"/>
                  </a:lnTo>
                  <a:lnTo>
                    <a:pt x="100" y="200"/>
                  </a:lnTo>
                  <a:lnTo>
                    <a:pt x="200" y="134"/>
                  </a:lnTo>
                  <a:lnTo>
                    <a:pt x="234" y="100"/>
                  </a:lnTo>
                  <a:lnTo>
                    <a:pt x="234" y="67"/>
                  </a:lnTo>
                  <a:cubicBezTo>
                    <a:pt x="234" y="67"/>
                    <a:pt x="234" y="0"/>
                    <a:pt x="2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9" name="Google Shape;2709;p36"/>
            <p:cNvSpPr/>
            <p:nvPr/>
          </p:nvSpPr>
          <p:spPr>
            <a:xfrm rot="-5400000">
              <a:off x="6667695" y="375000"/>
              <a:ext cx="9804" cy="9804"/>
            </a:xfrm>
            <a:custGeom>
              <a:rect b="b" l="l" r="r" t="t"/>
              <a:pathLst>
                <a:path extrusionOk="0" h="301" w="301">
                  <a:moveTo>
                    <a:pt x="34" y="0"/>
                  </a:moveTo>
                  <a:cubicBezTo>
                    <a:pt x="34" y="0"/>
                    <a:pt x="0" y="0"/>
                    <a:pt x="0" y="34"/>
                  </a:cubicBezTo>
                  <a:lnTo>
                    <a:pt x="0" y="67"/>
                  </a:lnTo>
                  <a:lnTo>
                    <a:pt x="0" y="134"/>
                  </a:lnTo>
                  <a:lnTo>
                    <a:pt x="0" y="167"/>
                  </a:lnTo>
                  <a:lnTo>
                    <a:pt x="0" y="201"/>
                  </a:lnTo>
                  <a:cubicBezTo>
                    <a:pt x="0" y="201"/>
                    <a:pt x="0" y="234"/>
                    <a:pt x="34" y="234"/>
                  </a:cubicBezTo>
                  <a:cubicBezTo>
                    <a:pt x="34" y="234"/>
                    <a:pt x="67" y="234"/>
                    <a:pt x="67" y="301"/>
                  </a:cubicBezTo>
                  <a:lnTo>
                    <a:pt x="167" y="301"/>
                  </a:lnTo>
                  <a:cubicBezTo>
                    <a:pt x="134" y="234"/>
                    <a:pt x="167" y="234"/>
                    <a:pt x="200" y="234"/>
                  </a:cubicBezTo>
                  <a:cubicBezTo>
                    <a:pt x="234" y="234"/>
                    <a:pt x="234" y="201"/>
                    <a:pt x="234" y="201"/>
                  </a:cubicBezTo>
                  <a:lnTo>
                    <a:pt x="300" y="167"/>
                  </a:lnTo>
                  <a:lnTo>
                    <a:pt x="300" y="101"/>
                  </a:lnTo>
                  <a:lnTo>
                    <a:pt x="300" y="34"/>
                  </a:lnTo>
                  <a:lnTo>
                    <a:pt x="23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0" name="Google Shape;2710;p36"/>
            <p:cNvSpPr/>
            <p:nvPr/>
          </p:nvSpPr>
          <p:spPr>
            <a:xfrm rot="-5400000">
              <a:off x="6669877" y="406531"/>
              <a:ext cx="4365" cy="4365"/>
            </a:xfrm>
            <a:custGeom>
              <a:rect b="b" l="l" r="r" t="t"/>
              <a:pathLst>
                <a:path extrusionOk="0" h="134" w="134">
                  <a:moveTo>
                    <a:pt x="1" y="0"/>
                  </a:moveTo>
                  <a:lnTo>
                    <a:pt x="1" y="67"/>
                  </a:lnTo>
                  <a:lnTo>
                    <a:pt x="1" y="100"/>
                  </a:lnTo>
                  <a:lnTo>
                    <a:pt x="1" y="134"/>
                  </a:lnTo>
                  <a:lnTo>
                    <a:pt x="34" y="134"/>
                  </a:lnTo>
                  <a:cubicBezTo>
                    <a:pt x="34" y="100"/>
                    <a:pt x="34" y="100"/>
                    <a:pt x="101" y="100"/>
                  </a:cubicBezTo>
                  <a:cubicBezTo>
                    <a:pt x="134" y="34"/>
                    <a:pt x="134" y="34"/>
                    <a:pt x="13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1" name="Google Shape;2711;p36"/>
            <p:cNvSpPr/>
            <p:nvPr/>
          </p:nvSpPr>
          <p:spPr>
            <a:xfrm rot="-5400000">
              <a:off x="6654666" y="358713"/>
              <a:ext cx="8729" cy="8729"/>
            </a:xfrm>
            <a:custGeom>
              <a:rect b="b" l="l" r="r" t="t"/>
              <a:pathLst>
                <a:path extrusionOk="0" h="268" w="268">
                  <a:moveTo>
                    <a:pt x="34" y="0"/>
                  </a:moveTo>
                  <a:lnTo>
                    <a:pt x="1" y="67"/>
                  </a:lnTo>
                  <a:lnTo>
                    <a:pt x="1" y="100"/>
                  </a:lnTo>
                  <a:lnTo>
                    <a:pt x="1" y="167"/>
                  </a:lnTo>
                  <a:cubicBezTo>
                    <a:pt x="1" y="167"/>
                    <a:pt x="1" y="234"/>
                    <a:pt x="34" y="234"/>
                  </a:cubicBezTo>
                  <a:lnTo>
                    <a:pt x="68" y="267"/>
                  </a:lnTo>
                  <a:lnTo>
                    <a:pt x="201" y="267"/>
                  </a:lnTo>
                  <a:lnTo>
                    <a:pt x="268" y="234"/>
                  </a:lnTo>
                  <a:lnTo>
                    <a:pt x="268" y="167"/>
                  </a:lnTo>
                  <a:lnTo>
                    <a:pt x="268" y="100"/>
                  </a:lnTo>
                  <a:cubicBezTo>
                    <a:pt x="268" y="100"/>
                    <a:pt x="268" y="67"/>
                    <a:pt x="201" y="67"/>
                  </a:cubicBezTo>
                  <a:lnTo>
                    <a:pt x="16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2" name="Google Shape;2712;p36"/>
            <p:cNvSpPr/>
            <p:nvPr/>
          </p:nvSpPr>
          <p:spPr>
            <a:xfrm rot="-5400000">
              <a:off x="6531684" y="326324"/>
              <a:ext cx="160843" cy="171299"/>
            </a:xfrm>
            <a:custGeom>
              <a:rect b="b" l="l" r="r" t="t"/>
              <a:pathLst>
                <a:path extrusionOk="0" h="5259" w="4938">
                  <a:moveTo>
                    <a:pt x="1002" y="0"/>
                  </a:moveTo>
                  <a:cubicBezTo>
                    <a:pt x="701" y="234"/>
                    <a:pt x="501" y="567"/>
                    <a:pt x="368" y="901"/>
                  </a:cubicBezTo>
                  <a:cubicBezTo>
                    <a:pt x="334" y="901"/>
                    <a:pt x="168" y="1601"/>
                    <a:pt x="101" y="1901"/>
                  </a:cubicBezTo>
                  <a:cubicBezTo>
                    <a:pt x="34" y="2035"/>
                    <a:pt x="1" y="2202"/>
                    <a:pt x="1" y="2335"/>
                  </a:cubicBezTo>
                  <a:cubicBezTo>
                    <a:pt x="1" y="2502"/>
                    <a:pt x="101" y="2602"/>
                    <a:pt x="168" y="2735"/>
                  </a:cubicBezTo>
                  <a:cubicBezTo>
                    <a:pt x="268" y="2902"/>
                    <a:pt x="301" y="3036"/>
                    <a:pt x="301" y="3202"/>
                  </a:cubicBezTo>
                  <a:cubicBezTo>
                    <a:pt x="334" y="3369"/>
                    <a:pt x="368" y="3536"/>
                    <a:pt x="468" y="3669"/>
                  </a:cubicBezTo>
                  <a:cubicBezTo>
                    <a:pt x="601" y="3869"/>
                    <a:pt x="768" y="4070"/>
                    <a:pt x="968" y="4270"/>
                  </a:cubicBezTo>
                  <a:cubicBezTo>
                    <a:pt x="1335" y="4670"/>
                    <a:pt x="1835" y="4970"/>
                    <a:pt x="2336" y="5104"/>
                  </a:cubicBezTo>
                  <a:cubicBezTo>
                    <a:pt x="2542" y="5181"/>
                    <a:pt x="2749" y="5259"/>
                    <a:pt x="2971" y="5259"/>
                  </a:cubicBezTo>
                  <a:cubicBezTo>
                    <a:pt x="3036" y="5259"/>
                    <a:pt x="3102" y="5252"/>
                    <a:pt x="3170" y="5237"/>
                  </a:cubicBezTo>
                  <a:cubicBezTo>
                    <a:pt x="3503" y="5204"/>
                    <a:pt x="3703" y="4970"/>
                    <a:pt x="3870" y="4804"/>
                  </a:cubicBezTo>
                  <a:cubicBezTo>
                    <a:pt x="4170" y="4670"/>
                    <a:pt x="4471" y="4570"/>
                    <a:pt x="4704" y="4370"/>
                  </a:cubicBezTo>
                  <a:cubicBezTo>
                    <a:pt x="4804" y="4303"/>
                    <a:pt x="4871" y="4203"/>
                    <a:pt x="4938" y="4136"/>
                  </a:cubicBezTo>
                  <a:lnTo>
                    <a:pt x="4938" y="4136"/>
                  </a:lnTo>
                  <a:cubicBezTo>
                    <a:pt x="4837" y="4237"/>
                    <a:pt x="4704" y="4370"/>
                    <a:pt x="4537" y="4403"/>
                  </a:cubicBezTo>
                  <a:cubicBezTo>
                    <a:pt x="4371" y="4503"/>
                    <a:pt x="4204" y="4503"/>
                    <a:pt x="4037" y="4570"/>
                  </a:cubicBezTo>
                  <a:cubicBezTo>
                    <a:pt x="3970" y="4637"/>
                    <a:pt x="3937" y="4703"/>
                    <a:pt x="3837" y="4737"/>
                  </a:cubicBezTo>
                  <a:cubicBezTo>
                    <a:pt x="3820" y="4770"/>
                    <a:pt x="3787" y="4787"/>
                    <a:pt x="3749" y="4787"/>
                  </a:cubicBezTo>
                  <a:cubicBezTo>
                    <a:pt x="3712" y="4787"/>
                    <a:pt x="3670" y="4770"/>
                    <a:pt x="3637" y="4737"/>
                  </a:cubicBezTo>
                  <a:cubicBezTo>
                    <a:pt x="3560" y="4718"/>
                    <a:pt x="3483" y="4698"/>
                    <a:pt x="3399" y="4698"/>
                  </a:cubicBezTo>
                  <a:cubicBezTo>
                    <a:pt x="3338" y="4698"/>
                    <a:pt x="3274" y="4709"/>
                    <a:pt x="3203" y="4737"/>
                  </a:cubicBezTo>
                  <a:cubicBezTo>
                    <a:pt x="3069" y="4764"/>
                    <a:pt x="2978" y="4855"/>
                    <a:pt x="2860" y="4855"/>
                  </a:cubicBezTo>
                  <a:cubicBezTo>
                    <a:pt x="2832" y="4855"/>
                    <a:pt x="2802" y="4850"/>
                    <a:pt x="2769" y="4837"/>
                  </a:cubicBezTo>
                  <a:cubicBezTo>
                    <a:pt x="2636" y="4737"/>
                    <a:pt x="2536" y="4670"/>
                    <a:pt x="2436" y="4570"/>
                  </a:cubicBezTo>
                  <a:cubicBezTo>
                    <a:pt x="2236" y="4503"/>
                    <a:pt x="2136" y="4503"/>
                    <a:pt x="1969" y="4437"/>
                  </a:cubicBezTo>
                  <a:cubicBezTo>
                    <a:pt x="1635" y="4370"/>
                    <a:pt x="1535" y="4003"/>
                    <a:pt x="1268" y="3869"/>
                  </a:cubicBezTo>
                  <a:cubicBezTo>
                    <a:pt x="1068" y="3836"/>
                    <a:pt x="968" y="3769"/>
                    <a:pt x="901" y="3603"/>
                  </a:cubicBezTo>
                  <a:cubicBezTo>
                    <a:pt x="868" y="3503"/>
                    <a:pt x="868" y="3336"/>
                    <a:pt x="868" y="3202"/>
                  </a:cubicBezTo>
                  <a:cubicBezTo>
                    <a:pt x="868" y="3069"/>
                    <a:pt x="868" y="2969"/>
                    <a:pt x="801" y="2835"/>
                  </a:cubicBezTo>
                  <a:lnTo>
                    <a:pt x="668" y="2702"/>
                  </a:lnTo>
                  <a:cubicBezTo>
                    <a:pt x="568" y="2669"/>
                    <a:pt x="535" y="2602"/>
                    <a:pt x="501" y="2535"/>
                  </a:cubicBezTo>
                  <a:cubicBezTo>
                    <a:pt x="468" y="2368"/>
                    <a:pt x="501" y="2168"/>
                    <a:pt x="501" y="2001"/>
                  </a:cubicBezTo>
                  <a:cubicBezTo>
                    <a:pt x="501" y="1768"/>
                    <a:pt x="535" y="1601"/>
                    <a:pt x="535" y="1434"/>
                  </a:cubicBezTo>
                  <a:cubicBezTo>
                    <a:pt x="601" y="1268"/>
                    <a:pt x="601" y="1067"/>
                    <a:pt x="668" y="901"/>
                  </a:cubicBezTo>
                  <a:cubicBezTo>
                    <a:pt x="701" y="701"/>
                    <a:pt x="835" y="534"/>
                    <a:pt x="935" y="367"/>
                  </a:cubicBezTo>
                  <a:cubicBezTo>
                    <a:pt x="968" y="234"/>
                    <a:pt x="968" y="100"/>
                    <a:pt x="1002" y="0"/>
                  </a:cubicBezTo>
                  <a:close/>
                </a:path>
              </a:pathLst>
            </a:custGeom>
            <a:solidFill>
              <a:srgbClr val="212D35">
                <a:alpha val="42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3" name="Google Shape;2713;p36"/>
            <p:cNvSpPr/>
            <p:nvPr/>
          </p:nvSpPr>
          <p:spPr>
            <a:xfrm rot="-5400000">
              <a:off x="6524909" y="434495"/>
              <a:ext cx="3941" cy="2280"/>
            </a:xfrm>
            <a:custGeom>
              <a:rect b="b" l="l" r="r" t="t"/>
              <a:pathLst>
                <a:path extrusionOk="0" h="70" w="121">
                  <a:moveTo>
                    <a:pt x="73" y="0"/>
                  </a:moveTo>
                  <a:cubicBezTo>
                    <a:pt x="38" y="0"/>
                    <a:pt x="0" y="16"/>
                    <a:pt x="20" y="55"/>
                  </a:cubicBezTo>
                  <a:cubicBezTo>
                    <a:pt x="20" y="65"/>
                    <a:pt x="29" y="69"/>
                    <a:pt x="41" y="69"/>
                  </a:cubicBezTo>
                  <a:cubicBezTo>
                    <a:pt x="70" y="69"/>
                    <a:pt x="120" y="46"/>
                    <a:pt x="120" y="22"/>
                  </a:cubicBezTo>
                  <a:cubicBezTo>
                    <a:pt x="120" y="8"/>
                    <a:pt x="97" y="0"/>
                    <a:pt x="7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4" name="Google Shape;2714;p36"/>
            <p:cNvSpPr/>
            <p:nvPr/>
          </p:nvSpPr>
          <p:spPr>
            <a:xfrm rot="-5400000">
              <a:off x="6549795" y="449414"/>
              <a:ext cx="5472" cy="4397"/>
            </a:xfrm>
            <a:custGeom>
              <a:rect b="b" l="l" r="r" t="t"/>
              <a:pathLst>
                <a:path extrusionOk="0" h="135" w="168">
                  <a:moveTo>
                    <a:pt x="34" y="1"/>
                  </a:moveTo>
                  <a:cubicBezTo>
                    <a:pt x="34" y="1"/>
                    <a:pt x="0" y="1"/>
                    <a:pt x="0" y="34"/>
                  </a:cubicBezTo>
                  <a:lnTo>
                    <a:pt x="0" y="101"/>
                  </a:lnTo>
                  <a:lnTo>
                    <a:pt x="0" y="134"/>
                  </a:lnTo>
                  <a:lnTo>
                    <a:pt x="134" y="134"/>
                  </a:lnTo>
                  <a:lnTo>
                    <a:pt x="167" y="101"/>
                  </a:lnTo>
                  <a:lnTo>
                    <a:pt x="167" y="34"/>
                  </a:lnTo>
                  <a:lnTo>
                    <a:pt x="16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5" name="Google Shape;2715;p36"/>
            <p:cNvSpPr/>
            <p:nvPr/>
          </p:nvSpPr>
          <p:spPr>
            <a:xfrm rot="-5400000">
              <a:off x="6047675" y="238504"/>
              <a:ext cx="140192" cy="137228"/>
            </a:xfrm>
            <a:custGeom>
              <a:rect b="b" l="l" r="r" t="t"/>
              <a:pathLst>
                <a:path extrusionOk="0" h="4213" w="4304">
                  <a:moveTo>
                    <a:pt x="1735" y="1"/>
                  </a:moveTo>
                  <a:cubicBezTo>
                    <a:pt x="1657" y="1"/>
                    <a:pt x="1580" y="4"/>
                    <a:pt x="1502" y="9"/>
                  </a:cubicBezTo>
                  <a:cubicBezTo>
                    <a:pt x="1402" y="9"/>
                    <a:pt x="1302" y="43"/>
                    <a:pt x="1168" y="109"/>
                  </a:cubicBezTo>
                  <a:cubicBezTo>
                    <a:pt x="835" y="209"/>
                    <a:pt x="601" y="410"/>
                    <a:pt x="401" y="676"/>
                  </a:cubicBezTo>
                  <a:cubicBezTo>
                    <a:pt x="167" y="943"/>
                    <a:pt x="67" y="1210"/>
                    <a:pt x="67" y="1544"/>
                  </a:cubicBezTo>
                  <a:cubicBezTo>
                    <a:pt x="1" y="1544"/>
                    <a:pt x="67" y="2077"/>
                    <a:pt x="67" y="2344"/>
                  </a:cubicBezTo>
                  <a:cubicBezTo>
                    <a:pt x="67" y="2478"/>
                    <a:pt x="67" y="2611"/>
                    <a:pt x="101" y="2678"/>
                  </a:cubicBezTo>
                  <a:cubicBezTo>
                    <a:pt x="134" y="2778"/>
                    <a:pt x="234" y="2845"/>
                    <a:pt x="301" y="2945"/>
                  </a:cubicBezTo>
                  <a:cubicBezTo>
                    <a:pt x="401" y="3011"/>
                    <a:pt x="434" y="3078"/>
                    <a:pt x="468" y="3212"/>
                  </a:cubicBezTo>
                  <a:cubicBezTo>
                    <a:pt x="501" y="3345"/>
                    <a:pt x="601" y="3445"/>
                    <a:pt x="668" y="3512"/>
                  </a:cubicBezTo>
                  <a:cubicBezTo>
                    <a:pt x="801" y="3679"/>
                    <a:pt x="1001" y="3812"/>
                    <a:pt x="1168" y="3879"/>
                  </a:cubicBezTo>
                  <a:cubicBezTo>
                    <a:pt x="1535" y="4079"/>
                    <a:pt x="1969" y="4212"/>
                    <a:pt x="2369" y="4212"/>
                  </a:cubicBezTo>
                  <a:cubicBezTo>
                    <a:pt x="2636" y="4212"/>
                    <a:pt x="2836" y="4212"/>
                    <a:pt x="3070" y="4146"/>
                  </a:cubicBezTo>
                  <a:cubicBezTo>
                    <a:pt x="3303" y="4012"/>
                    <a:pt x="3436" y="3812"/>
                    <a:pt x="3603" y="3645"/>
                  </a:cubicBezTo>
                  <a:cubicBezTo>
                    <a:pt x="3770" y="3478"/>
                    <a:pt x="3970" y="3345"/>
                    <a:pt x="4104" y="3145"/>
                  </a:cubicBezTo>
                  <a:cubicBezTo>
                    <a:pt x="4170" y="3045"/>
                    <a:pt x="4237" y="2978"/>
                    <a:pt x="4237" y="2845"/>
                  </a:cubicBezTo>
                  <a:lnTo>
                    <a:pt x="4237" y="2678"/>
                  </a:lnTo>
                  <a:cubicBezTo>
                    <a:pt x="4237" y="2644"/>
                    <a:pt x="4270" y="2544"/>
                    <a:pt x="4270" y="2511"/>
                  </a:cubicBezTo>
                  <a:cubicBezTo>
                    <a:pt x="4304" y="2278"/>
                    <a:pt x="4237" y="2044"/>
                    <a:pt x="4137" y="1844"/>
                  </a:cubicBezTo>
                  <a:cubicBezTo>
                    <a:pt x="4104" y="1710"/>
                    <a:pt x="4004" y="1544"/>
                    <a:pt x="3937" y="1444"/>
                  </a:cubicBezTo>
                  <a:lnTo>
                    <a:pt x="3803" y="1177"/>
                  </a:lnTo>
                  <a:cubicBezTo>
                    <a:pt x="3670" y="977"/>
                    <a:pt x="3570" y="710"/>
                    <a:pt x="3403" y="543"/>
                  </a:cubicBezTo>
                  <a:cubicBezTo>
                    <a:pt x="3236" y="376"/>
                    <a:pt x="3003" y="309"/>
                    <a:pt x="2803" y="209"/>
                  </a:cubicBezTo>
                  <a:cubicBezTo>
                    <a:pt x="2497" y="70"/>
                    <a:pt x="2122" y="1"/>
                    <a:pt x="173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6" name="Google Shape;2716;p36"/>
            <p:cNvSpPr/>
            <p:nvPr/>
          </p:nvSpPr>
          <p:spPr>
            <a:xfrm rot="-5400000">
              <a:off x="6168278" y="296367"/>
              <a:ext cx="1140" cy="1922"/>
            </a:xfrm>
            <a:custGeom>
              <a:rect b="b" l="l" r="r" t="t"/>
              <a:pathLst>
                <a:path extrusionOk="0" h="59" w="35">
                  <a:moveTo>
                    <a:pt x="1" y="0"/>
                  </a:moveTo>
                  <a:lnTo>
                    <a:pt x="1" y="34"/>
                  </a:lnTo>
                  <a:cubicBezTo>
                    <a:pt x="1" y="50"/>
                    <a:pt x="1" y="59"/>
                    <a:pt x="5" y="59"/>
                  </a:cubicBezTo>
                  <a:cubicBezTo>
                    <a:pt x="9" y="59"/>
                    <a:pt x="17" y="50"/>
                    <a:pt x="34" y="34"/>
                  </a:cubicBezTo>
                  <a:lnTo>
                    <a:pt x="3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7" name="Google Shape;2717;p36"/>
            <p:cNvSpPr/>
            <p:nvPr/>
          </p:nvSpPr>
          <p:spPr>
            <a:xfrm rot="-5400000">
              <a:off x="6062480" y="253309"/>
              <a:ext cx="135860" cy="111952"/>
            </a:xfrm>
            <a:custGeom>
              <a:rect b="b" l="l" r="r" t="t"/>
              <a:pathLst>
                <a:path extrusionOk="0" h="3437" w="4171">
                  <a:moveTo>
                    <a:pt x="334" y="0"/>
                  </a:moveTo>
                  <a:cubicBezTo>
                    <a:pt x="167" y="201"/>
                    <a:pt x="67" y="501"/>
                    <a:pt x="67" y="768"/>
                  </a:cubicBezTo>
                  <a:cubicBezTo>
                    <a:pt x="1" y="768"/>
                    <a:pt x="67" y="1301"/>
                    <a:pt x="67" y="1568"/>
                  </a:cubicBezTo>
                  <a:cubicBezTo>
                    <a:pt x="67" y="1702"/>
                    <a:pt x="67" y="1835"/>
                    <a:pt x="101" y="1902"/>
                  </a:cubicBezTo>
                  <a:cubicBezTo>
                    <a:pt x="134" y="2002"/>
                    <a:pt x="234" y="2069"/>
                    <a:pt x="301" y="2169"/>
                  </a:cubicBezTo>
                  <a:cubicBezTo>
                    <a:pt x="401" y="2235"/>
                    <a:pt x="434" y="2302"/>
                    <a:pt x="468" y="2436"/>
                  </a:cubicBezTo>
                  <a:cubicBezTo>
                    <a:pt x="501" y="2569"/>
                    <a:pt x="601" y="2669"/>
                    <a:pt x="668" y="2736"/>
                  </a:cubicBezTo>
                  <a:cubicBezTo>
                    <a:pt x="801" y="2903"/>
                    <a:pt x="1001" y="3036"/>
                    <a:pt x="1168" y="3103"/>
                  </a:cubicBezTo>
                  <a:cubicBezTo>
                    <a:pt x="1535" y="3303"/>
                    <a:pt x="1969" y="3436"/>
                    <a:pt x="2369" y="3436"/>
                  </a:cubicBezTo>
                  <a:cubicBezTo>
                    <a:pt x="2636" y="3436"/>
                    <a:pt x="2836" y="3436"/>
                    <a:pt x="3070" y="3370"/>
                  </a:cubicBezTo>
                  <a:cubicBezTo>
                    <a:pt x="3303" y="3236"/>
                    <a:pt x="3436" y="3036"/>
                    <a:pt x="3603" y="2802"/>
                  </a:cubicBezTo>
                  <a:cubicBezTo>
                    <a:pt x="3770" y="2669"/>
                    <a:pt x="3970" y="2536"/>
                    <a:pt x="4104" y="2302"/>
                  </a:cubicBezTo>
                  <a:cubicBezTo>
                    <a:pt x="4137" y="2269"/>
                    <a:pt x="4170" y="2202"/>
                    <a:pt x="4170" y="2102"/>
                  </a:cubicBezTo>
                  <a:lnTo>
                    <a:pt x="4170" y="2102"/>
                  </a:lnTo>
                  <a:cubicBezTo>
                    <a:pt x="4137" y="2202"/>
                    <a:pt x="4104" y="2302"/>
                    <a:pt x="3970" y="2402"/>
                  </a:cubicBezTo>
                  <a:cubicBezTo>
                    <a:pt x="3903" y="2469"/>
                    <a:pt x="3703" y="2536"/>
                    <a:pt x="3637" y="2602"/>
                  </a:cubicBezTo>
                  <a:cubicBezTo>
                    <a:pt x="3603" y="2636"/>
                    <a:pt x="3570" y="2736"/>
                    <a:pt x="3503" y="2769"/>
                  </a:cubicBezTo>
                  <a:cubicBezTo>
                    <a:pt x="3470" y="2802"/>
                    <a:pt x="3403" y="2802"/>
                    <a:pt x="3336" y="2802"/>
                  </a:cubicBezTo>
                  <a:cubicBezTo>
                    <a:pt x="3203" y="2802"/>
                    <a:pt x="3103" y="2802"/>
                    <a:pt x="3003" y="2903"/>
                  </a:cubicBezTo>
                  <a:cubicBezTo>
                    <a:pt x="2943" y="2962"/>
                    <a:pt x="2857" y="3075"/>
                    <a:pt x="2768" y="3075"/>
                  </a:cubicBezTo>
                  <a:cubicBezTo>
                    <a:pt x="2758" y="3075"/>
                    <a:pt x="2747" y="3073"/>
                    <a:pt x="2736" y="3069"/>
                  </a:cubicBezTo>
                  <a:cubicBezTo>
                    <a:pt x="2603" y="3069"/>
                    <a:pt x="2502" y="2969"/>
                    <a:pt x="2369" y="2969"/>
                  </a:cubicBezTo>
                  <a:cubicBezTo>
                    <a:pt x="2269" y="2969"/>
                    <a:pt x="2136" y="3036"/>
                    <a:pt x="2002" y="3036"/>
                  </a:cubicBezTo>
                  <a:cubicBezTo>
                    <a:pt x="1769" y="3036"/>
                    <a:pt x="1635" y="2769"/>
                    <a:pt x="1402" y="2736"/>
                  </a:cubicBezTo>
                  <a:cubicBezTo>
                    <a:pt x="1268" y="2702"/>
                    <a:pt x="1168" y="2702"/>
                    <a:pt x="1101" y="2602"/>
                  </a:cubicBezTo>
                  <a:cubicBezTo>
                    <a:pt x="1068" y="2536"/>
                    <a:pt x="1001" y="2402"/>
                    <a:pt x="968" y="2302"/>
                  </a:cubicBezTo>
                  <a:cubicBezTo>
                    <a:pt x="935" y="2235"/>
                    <a:pt x="901" y="2135"/>
                    <a:pt x="801" y="2069"/>
                  </a:cubicBezTo>
                  <a:cubicBezTo>
                    <a:pt x="768" y="2035"/>
                    <a:pt x="735" y="1969"/>
                    <a:pt x="668" y="1969"/>
                  </a:cubicBezTo>
                  <a:cubicBezTo>
                    <a:pt x="601" y="1969"/>
                    <a:pt x="568" y="1969"/>
                    <a:pt x="501" y="1902"/>
                  </a:cubicBezTo>
                  <a:cubicBezTo>
                    <a:pt x="468" y="1835"/>
                    <a:pt x="434" y="1668"/>
                    <a:pt x="401" y="1535"/>
                  </a:cubicBezTo>
                  <a:cubicBezTo>
                    <a:pt x="334" y="1401"/>
                    <a:pt x="334" y="1268"/>
                    <a:pt x="301" y="1168"/>
                  </a:cubicBezTo>
                  <a:cubicBezTo>
                    <a:pt x="268" y="1035"/>
                    <a:pt x="268" y="868"/>
                    <a:pt x="268" y="734"/>
                  </a:cubicBezTo>
                  <a:cubicBezTo>
                    <a:pt x="268" y="568"/>
                    <a:pt x="334" y="434"/>
                    <a:pt x="334" y="267"/>
                  </a:cubicBezTo>
                  <a:cubicBezTo>
                    <a:pt x="401" y="201"/>
                    <a:pt x="334" y="67"/>
                    <a:pt x="334" y="0"/>
                  </a:cubicBezTo>
                  <a:close/>
                </a:path>
              </a:pathLst>
            </a:custGeom>
            <a:solidFill>
              <a:srgbClr val="212D35">
                <a:alpha val="42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8" name="Google Shape;2718;p36"/>
            <p:cNvSpPr/>
            <p:nvPr/>
          </p:nvSpPr>
          <p:spPr>
            <a:xfrm rot="-5400000">
              <a:off x="8140456" y="3176529"/>
              <a:ext cx="406407" cy="431781"/>
            </a:xfrm>
            <a:custGeom>
              <a:rect b="b" l="l" r="r" t="t"/>
              <a:pathLst>
                <a:path extrusionOk="0" h="13256" w="12477">
                  <a:moveTo>
                    <a:pt x="5733" y="0"/>
                  </a:moveTo>
                  <a:cubicBezTo>
                    <a:pt x="5134" y="0"/>
                    <a:pt x="4588" y="310"/>
                    <a:pt x="4070" y="676"/>
                  </a:cubicBezTo>
                  <a:cubicBezTo>
                    <a:pt x="3703" y="909"/>
                    <a:pt x="3336" y="1209"/>
                    <a:pt x="3003" y="1510"/>
                  </a:cubicBezTo>
                  <a:cubicBezTo>
                    <a:pt x="2803" y="1676"/>
                    <a:pt x="2569" y="1877"/>
                    <a:pt x="2369" y="2043"/>
                  </a:cubicBezTo>
                  <a:cubicBezTo>
                    <a:pt x="1835" y="2544"/>
                    <a:pt x="1235" y="3011"/>
                    <a:pt x="835" y="3578"/>
                  </a:cubicBezTo>
                  <a:cubicBezTo>
                    <a:pt x="468" y="4178"/>
                    <a:pt x="301" y="4879"/>
                    <a:pt x="201" y="5546"/>
                  </a:cubicBezTo>
                  <a:cubicBezTo>
                    <a:pt x="1" y="6847"/>
                    <a:pt x="34" y="8281"/>
                    <a:pt x="534" y="9582"/>
                  </a:cubicBezTo>
                  <a:cubicBezTo>
                    <a:pt x="668" y="9949"/>
                    <a:pt x="835" y="10283"/>
                    <a:pt x="1035" y="10583"/>
                  </a:cubicBezTo>
                  <a:cubicBezTo>
                    <a:pt x="1569" y="11450"/>
                    <a:pt x="2336" y="12217"/>
                    <a:pt x="3303" y="12684"/>
                  </a:cubicBezTo>
                  <a:cubicBezTo>
                    <a:pt x="4006" y="13036"/>
                    <a:pt x="4796" y="13256"/>
                    <a:pt x="5585" y="13256"/>
                  </a:cubicBezTo>
                  <a:cubicBezTo>
                    <a:pt x="5770" y="13256"/>
                    <a:pt x="5955" y="13243"/>
                    <a:pt x="6138" y="13218"/>
                  </a:cubicBezTo>
                  <a:cubicBezTo>
                    <a:pt x="6138" y="13243"/>
                    <a:pt x="6174" y="13254"/>
                    <a:pt x="6236" y="13254"/>
                  </a:cubicBezTo>
                  <a:cubicBezTo>
                    <a:pt x="6595" y="13254"/>
                    <a:pt x="7849" y="12898"/>
                    <a:pt x="8473" y="12784"/>
                  </a:cubicBezTo>
                  <a:cubicBezTo>
                    <a:pt x="8740" y="12751"/>
                    <a:pt x="9074" y="12718"/>
                    <a:pt x="9374" y="12551"/>
                  </a:cubicBezTo>
                  <a:cubicBezTo>
                    <a:pt x="9674" y="12384"/>
                    <a:pt x="9841" y="12084"/>
                    <a:pt x="10008" y="11784"/>
                  </a:cubicBezTo>
                  <a:cubicBezTo>
                    <a:pt x="10175" y="11450"/>
                    <a:pt x="10475" y="11283"/>
                    <a:pt x="10742" y="11083"/>
                  </a:cubicBezTo>
                  <a:cubicBezTo>
                    <a:pt x="11042" y="10883"/>
                    <a:pt x="11309" y="10616"/>
                    <a:pt x="11476" y="10283"/>
                  </a:cubicBezTo>
                  <a:cubicBezTo>
                    <a:pt x="11809" y="9749"/>
                    <a:pt x="12009" y="9182"/>
                    <a:pt x="12176" y="8548"/>
                  </a:cubicBezTo>
                  <a:cubicBezTo>
                    <a:pt x="12476" y="7381"/>
                    <a:pt x="12476" y="6046"/>
                    <a:pt x="12209" y="4779"/>
                  </a:cubicBezTo>
                  <a:cubicBezTo>
                    <a:pt x="12076" y="4112"/>
                    <a:pt x="11876" y="3411"/>
                    <a:pt x="11476" y="2877"/>
                  </a:cubicBezTo>
                  <a:cubicBezTo>
                    <a:pt x="11009" y="2244"/>
                    <a:pt x="10308" y="2010"/>
                    <a:pt x="9708" y="1543"/>
                  </a:cubicBezTo>
                  <a:cubicBezTo>
                    <a:pt x="9074" y="1076"/>
                    <a:pt x="8507" y="542"/>
                    <a:pt x="7840" y="209"/>
                  </a:cubicBezTo>
                  <a:cubicBezTo>
                    <a:pt x="7605" y="105"/>
                    <a:pt x="7371" y="21"/>
                    <a:pt x="7121" y="21"/>
                  </a:cubicBezTo>
                  <a:cubicBezTo>
                    <a:pt x="7050" y="21"/>
                    <a:pt x="6979" y="27"/>
                    <a:pt x="6906" y="42"/>
                  </a:cubicBezTo>
                  <a:cubicBezTo>
                    <a:pt x="6739" y="42"/>
                    <a:pt x="6639" y="75"/>
                    <a:pt x="6472" y="75"/>
                  </a:cubicBezTo>
                  <a:cubicBezTo>
                    <a:pt x="6305" y="42"/>
                    <a:pt x="6072" y="9"/>
                    <a:pt x="5905" y="9"/>
                  </a:cubicBezTo>
                  <a:cubicBezTo>
                    <a:pt x="5847" y="3"/>
                    <a:pt x="5790" y="0"/>
                    <a:pt x="573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9" name="Google Shape;2719;p36"/>
            <p:cNvSpPr/>
            <p:nvPr/>
          </p:nvSpPr>
          <p:spPr>
            <a:xfrm rot="-5400000">
              <a:off x="8198680" y="3119637"/>
              <a:ext cx="291231" cy="430380"/>
            </a:xfrm>
            <a:custGeom>
              <a:rect b="b" l="l" r="r" t="t"/>
              <a:pathLst>
                <a:path extrusionOk="0" h="13213" w="8941">
                  <a:moveTo>
                    <a:pt x="3436" y="1"/>
                  </a:moveTo>
                  <a:cubicBezTo>
                    <a:pt x="3803" y="134"/>
                    <a:pt x="4204" y="201"/>
                    <a:pt x="4504" y="501"/>
                  </a:cubicBezTo>
                  <a:cubicBezTo>
                    <a:pt x="4837" y="802"/>
                    <a:pt x="5038" y="1168"/>
                    <a:pt x="5438" y="1402"/>
                  </a:cubicBezTo>
                  <a:cubicBezTo>
                    <a:pt x="5638" y="1569"/>
                    <a:pt x="5838" y="1635"/>
                    <a:pt x="6005" y="1736"/>
                  </a:cubicBezTo>
                  <a:cubicBezTo>
                    <a:pt x="6172" y="1836"/>
                    <a:pt x="6205" y="2036"/>
                    <a:pt x="6272" y="2203"/>
                  </a:cubicBezTo>
                  <a:cubicBezTo>
                    <a:pt x="6338" y="2569"/>
                    <a:pt x="6472" y="2870"/>
                    <a:pt x="6805" y="3137"/>
                  </a:cubicBezTo>
                  <a:cubicBezTo>
                    <a:pt x="7106" y="3370"/>
                    <a:pt x="7473" y="3537"/>
                    <a:pt x="7506" y="3970"/>
                  </a:cubicBezTo>
                  <a:cubicBezTo>
                    <a:pt x="7539" y="4304"/>
                    <a:pt x="7439" y="4638"/>
                    <a:pt x="7473" y="4971"/>
                  </a:cubicBezTo>
                  <a:cubicBezTo>
                    <a:pt x="7506" y="5338"/>
                    <a:pt x="7673" y="5672"/>
                    <a:pt x="7806" y="6039"/>
                  </a:cubicBezTo>
                  <a:cubicBezTo>
                    <a:pt x="8040" y="6806"/>
                    <a:pt x="7439" y="7373"/>
                    <a:pt x="7473" y="8140"/>
                  </a:cubicBezTo>
                  <a:cubicBezTo>
                    <a:pt x="7506" y="8507"/>
                    <a:pt x="7606" y="8807"/>
                    <a:pt x="7339" y="9074"/>
                  </a:cubicBezTo>
                  <a:cubicBezTo>
                    <a:pt x="7139" y="9341"/>
                    <a:pt x="6805" y="9474"/>
                    <a:pt x="6539" y="9641"/>
                  </a:cubicBezTo>
                  <a:cubicBezTo>
                    <a:pt x="6305" y="9741"/>
                    <a:pt x="6038" y="9975"/>
                    <a:pt x="5871" y="10208"/>
                  </a:cubicBezTo>
                  <a:cubicBezTo>
                    <a:pt x="5838" y="10342"/>
                    <a:pt x="5771" y="10508"/>
                    <a:pt x="5771" y="10642"/>
                  </a:cubicBezTo>
                  <a:cubicBezTo>
                    <a:pt x="5771" y="10842"/>
                    <a:pt x="5771" y="11042"/>
                    <a:pt x="5605" y="11176"/>
                  </a:cubicBezTo>
                  <a:cubicBezTo>
                    <a:pt x="5304" y="11409"/>
                    <a:pt x="4871" y="11576"/>
                    <a:pt x="4537" y="11743"/>
                  </a:cubicBezTo>
                  <a:cubicBezTo>
                    <a:pt x="4204" y="11909"/>
                    <a:pt x="3837" y="12143"/>
                    <a:pt x="3470" y="12243"/>
                  </a:cubicBezTo>
                  <a:cubicBezTo>
                    <a:pt x="3036" y="12410"/>
                    <a:pt x="2636" y="12543"/>
                    <a:pt x="2202" y="12577"/>
                  </a:cubicBezTo>
                  <a:cubicBezTo>
                    <a:pt x="2089" y="12594"/>
                    <a:pt x="1973" y="12600"/>
                    <a:pt x="1856" y="12600"/>
                  </a:cubicBezTo>
                  <a:cubicBezTo>
                    <a:pt x="1592" y="12600"/>
                    <a:pt x="1319" y="12570"/>
                    <a:pt x="1045" y="12570"/>
                  </a:cubicBezTo>
                  <a:cubicBezTo>
                    <a:pt x="975" y="12570"/>
                    <a:pt x="905" y="12572"/>
                    <a:pt x="835" y="12577"/>
                  </a:cubicBezTo>
                  <a:cubicBezTo>
                    <a:pt x="534" y="12577"/>
                    <a:pt x="301" y="12677"/>
                    <a:pt x="1" y="12743"/>
                  </a:cubicBezTo>
                  <a:cubicBezTo>
                    <a:pt x="652" y="13069"/>
                    <a:pt x="1370" y="13196"/>
                    <a:pt x="2100" y="13196"/>
                  </a:cubicBezTo>
                  <a:cubicBezTo>
                    <a:pt x="2267" y="13196"/>
                    <a:pt x="2435" y="13189"/>
                    <a:pt x="2602" y="13177"/>
                  </a:cubicBezTo>
                  <a:cubicBezTo>
                    <a:pt x="2602" y="13202"/>
                    <a:pt x="2638" y="13213"/>
                    <a:pt x="2700" y="13213"/>
                  </a:cubicBezTo>
                  <a:cubicBezTo>
                    <a:pt x="3059" y="13213"/>
                    <a:pt x="4313" y="12857"/>
                    <a:pt x="4937" y="12743"/>
                  </a:cubicBezTo>
                  <a:cubicBezTo>
                    <a:pt x="5204" y="12710"/>
                    <a:pt x="5538" y="12677"/>
                    <a:pt x="5838" y="12510"/>
                  </a:cubicBezTo>
                  <a:cubicBezTo>
                    <a:pt x="6138" y="12343"/>
                    <a:pt x="6305" y="12043"/>
                    <a:pt x="6472" y="11743"/>
                  </a:cubicBezTo>
                  <a:cubicBezTo>
                    <a:pt x="6639" y="11409"/>
                    <a:pt x="6939" y="11242"/>
                    <a:pt x="7206" y="11042"/>
                  </a:cubicBezTo>
                  <a:cubicBezTo>
                    <a:pt x="7506" y="10842"/>
                    <a:pt x="7773" y="10575"/>
                    <a:pt x="7940" y="10242"/>
                  </a:cubicBezTo>
                  <a:cubicBezTo>
                    <a:pt x="8273" y="9708"/>
                    <a:pt x="8473" y="9141"/>
                    <a:pt x="8640" y="8507"/>
                  </a:cubicBezTo>
                  <a:cubicBezTo>
                    <a:pt x="8940" y="7340"/>
                    <a:pt x="8940" y="6005"/>
                    <a:pt x="8673" y="4738"/>
                  </a:cubicBezTo>
                  <a:cubicBezTo>
                    <a:pt x="8540" y="4071"/>
                    <a:pt x="8340" y="3370"/>
                    <a:pt x="7940" y="2836"/>
                  </a:cubicBezTo>
                  <a:cubicBezTo>
                    <a:pt x="7473" y="2203"/>
                    <a:pt x="6772" y="1969"/>
                    <a:pt x="6038" y="1535"/>
                  </a:cubicBezTo>
                  <a:cubicBezTo>
                    <a:pt x="5438" y="1068"/>
                    <a:pt x="4837" y="535"/>
                    <a:pt x="4170" y="201"/>
                  </a:cubicBezTo>
                  <a:cubicBezTo>
                    <a:pt x="3937" y="68"/>
                    <a:pt x="3670" y="1"/>
                    <a:pt x="3436" y="1"/>
                  </a:cubicBezTo>
                  <a:close/>
                </a:path>
              </a:pathLst>
            </a:custGeom>
            <a:solidFill>
              <a:srgbClr val="212D35">
                <a:alpha val="42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0" name="Google Shape;2720;p36"/>
            <p:cNvSpPr/>
            <p:nvPr/>
          </p:nvSpPr>
          <p:spPr>
            <a:xfrm rot="-5400000">
              <a:off x="8874126" y="3001061"/>
              <a:ext cx="151071" cy="131853"/>
            </a:xfrm>
            <a:custGeom>
              <a:rect b="b" l="l" r="r" t="t"/>
              <a:pathLst>
                <a:path extrusionOk="0" h="4048" w="4638">
                  <a:moveTo>
                    <a:pt x="2465" y="1"/>
                  </a:moveTo>
                  <a:cubicBezTo>
                    <a:pt x="2436" y="1"/>
                    <a:pt x="2402" y="17"/>
                    <a:pt x="2369" y="51"/>
                  </a:cubicBezTo>
                  <a:cubicBezTo>
                    <a:pt x="2310" y="287"/>
                    <a:pt x="2094" y="601"/>
                    <a:pt x="1791" y="601"/>
                  </a:cubicBezTo>
                  <a:cubicBezTo>
                    <a:pt x="1752" y="601"/>
                    <a:pt x="1711" y="596"/>
                    <a:pt x="1669" y="584"/>
                  </a:cubicBezTo>
                  <a:cubicBezTo>
                    <a:pt x="1368" y="518"/>
                    <a:pt x="1168" y="417"/>
                    <a:pt x="1035" y="384"/>
                  </a:cubicBezTo>
                  <a:cubicBezTo>
                    <a:pt x="1018" y="376"/>
                    <a:pt x="1003" y="372"/>
                    <a:pt x="991" y="372"/>
                  </a:cubicBezTo>
                  <a:cubicBezTo>
                    <a:pt x="953" y="372"/>
                    <a:pt x="935" y="409"/>
                    <a:pt x="935" y="484"/>
                  </a:cubicBezTo>
                  <a:cubicBezTo>
                    <a:pt x="1001" y="718"/>
                    <a:pt x="1035" y="1218"/>
                    <a:pt x="668" y="1318"/>
                  </a:cubicBezTo>
                  <a:cubicBezTo>
                    <a:pt x="468" y="1385"/>
                    <a:pt x="268" y="1418"/>
                    <a:pt x="101" y="1485"/>
                  </a:cubicBezTo>
                  <a:cubicBezTo>
                    <a:pt x="1" y="1518"/>
                    <a:pt x="1" y="1585"/>
                    <a:pt x="34" y="1652"/>
                  </a:cubicBezTo>
                  <a:cubicBezTo>
                    <a:pt x="34" y="1685"/>
                    <a:pt x="101" y="1685"/>
                    <a:pt x="101" y="1685"/>
                  </a:cubicBezTo>
                  <a:cubicBezTo>
                    <a:pt x="368" y="1752"/>
                    <a:pt x="701" y="1919"/>
                    <a:pt x="701" y="2185"/>
                  </a:cubicBezTo>
                  <a:cubicBezTo>
                    <a:pt x="701" y="2519"/>
                    <a:pt x="534" y="2819"/>
                    <a:pt x="368" y="2986"/>
                  </a:cubicBezTo>
                  <a:cubicBezTo>
                    <a:pt x="301" y="3053"/>
                    <a:pt x="334" y="3153"/>
                    <a:pt x="434" y="3153"/>
                  </a:cubicBezTo>
                  <a:cubicBezTo>
                    <a:pt x="801" y="3153"/>
                    <a:pt x="1435" y="3220"/>
                    <a:pt x="1368" y="3920"/>
                  </a:cubicBezTo>
                  <a:cubicBezTo>
                    <a:pt x="1368" y="3995"/>
                    <a:pt x="1443" y="4033"/>
                    <a:pt x="1495" y="4033"/>
                  </a:cubicBezTo>
                  <a:cubicBezTo>
                    <a:pt x="1512" y="4033"/>
                    <a:pt x="1527" y="4028"/>
                    <a:pt x="1535" y="4020"/>
                  </a:cubicBezTo>
                  <a:cubicBezTo>
                    <a:pt x="1733" y="3823"/>
                    <a:pt x="1949" y="3588"/>
                    <a:pt x="2291" y="3588"/>
                  </a:cubicBezTo>
                  <a:cubicBezTo>
                    <a:pt x="2411" y="3588"/>
                    <a:pt x="2547" y="3617"/>
                    <a:pt x="2703" y="3687"/>
                  </a:cubicBezTo>
                  <a:cubicBezTo>
                    <a:pt x="2932" y="3744"/>
                    <a:pt x="3456" y="4047"/>
                    <a:pt x="3621" y="4047"/>
                  </a:cubicBezTo>
                  <a:cubicBezTo>
                    <a:pt x="3648" y="4047"/>
                    <a:pt x="3665" y="4039"/>
                    <a:pt x="3670" y="4020"/>
                  </a:cubicBezTo>
                  <a:cubicBezTo>
                    <a:pt x="3770" y="3753"/>
                    <a:pt x="3770" y="3019"/>
                    <a:pt x="4104" y="2753"/>
                  </a:cubicBezTo>
                  <a:cubicBezTo>
                    <a:pt x="4304" y="2652"/>
                    <a:pt x="4437" y="2552"/>
                    <a:pt x="4537" y="2519"/>
                  </a:cubicBezTo>
                  <a:cubicBezTo>
                    <a:pt x="4637" y="2486"/>
                    <a:pt x="4637" y="2386"/>
                    <a:pt x="4471" y="2352"/>
                  </a:cubicBezTo>
                  <a:cubicBezTo>
                    <a:pt x="4270" y="2219"/>
                    <a:pt x="4004" y="1985"/>
                    <a:pt x="4137" y="1652"/>
                  </a:cubicBezTo>
                  <a:cubicBezTo>
                    <a:pt x="4204" y="1351"/>
                    <a:pt x="4337" y="1185"/>
                    <a:pt x="4437" y="1051"/>
                  </a:cubicBezTo>
                  <a:cubicBezTo>
                    <a:pt x="4471" y="1018"/>
                    <a:pt x="4437" y="918"/>
                    <a:pt x="4337" y="918"/>
                  </a:cubicBezTo>
                  <a:cubicBezTo>
                    <a:pt x="4206" y="942"/>
                    <a:pt x="4031" y="961"/>
                    <a:pt x="3848" y="961"/>
                  </a:cubicBezTo>
                  <a:cubicBezTo>
                    <a:pt x="3520" y="961"/>
                    <a:pt x="3162" y="898"/>
                    <a:pt x="2969" y="684"/>
                  </a:cubicBezTo>
                  <a:cubicBezTo>
                    <a:pt x="2936" y="651"/>
                    <a:pt x="2936" y="584"/>
                    <a:pt x="2869" y="551"/>
                  </a:cubicBezTo>
                  <a:cubicBezTo>
                    <a:pt x="2703" y="351"/>
                    <a:pt x="2636" y="184"/>
                    <a:pt x="2536" y="51"/>
                  </a:cubicBezTo>
                  <a:cubicBezTo>
                    <a:pt x="2519" y="17"/>
                    <a:pt x="2494" y="1"/>
                    <a:pt x="246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1" name="Google Shape;2721;p36"/>
            <p:cNvSpPr/>
            <p:nvPr/>
          </p:nvSpPr>
          <p:spPr>
            <a:xfrm rot="-5400000">
              <a:off x="8610264" y="2611887"/>
              <a:ext cx="152146" cy="144166"/>
            </a:xfrm>
            <a:custGeom>
              <a:rect b="b" l="l" r="r" t="t"/>
              <a:pathLst>
                <a:path extrusionOk="0" h="4426" w="4671">
                  <a:moveTo>
                    <a:pt x="2031" y="1"/>
                  </a:moveTo>
                  <a:cubicBezTo>
                    <a:pt x="2002" y="1"/>
                    <a:pt x="1968" y="18"/>
                    <a:pt x="1935" y="51"/>
                  </a:cubicBezTo>
                  <a:cubicBezTo>
                    <a:pt x="1877" y="284"/>
                    <a:pt x="1717" y="643"/>
                    <a:pt x="1412" y="643"/>
                  </a:cubicBezTo>
                  <a:cubicBezTo>
                    <a:pt x="1367" y="643"/>
                    <a:pt x="1319" y="635"/>
                    <a:pt x="1268" y="618"/>
                  </a:cubicBezTo>
                  <a:cubicBezTo>
                    <a:pt x="1068" y="518"/>
                    <a:pt x="868" y="451"/>
                    <a:pt x="701" y="385"/>
                  </a:cubicBezTo>
                  <a:cubicBezTo>
                    <a:pt x="687" y="380"/>
                    <a:pt x="674" y="378"/>
                    <a:pt x="663" y="378"/>
                  </a:cubicBezTo>
                  <a:cubicBezTo>
                    <a:pt x="592" y="378"/>
                    <a:pt x="567" y="456"/>
                    <a:pt x="567" y="485"/>
                  </a:cubicBezTo>
                  <a:lnTo>
                    <a:pt x="567" y="518"/>
                  </a:lnTo>
                  <a:cubicBezTo>
                    <a:pt x="768" y="751"/>
                    <a:pt x="934" y="1085"/>
                    <a:pt x="834" y="1285"/>
                  </a:cubicBezTo>
                  <a:cubicBezTo>
                    <a:pt x="668" y="1585"/>
                    <a:pt x="367" y="1685"/>
                    <a:pt x="100" y="1752"/>
                  </a:cubicBezTo>
                  <a:cubicBezTo>
                    <a:pt x="34" y="1752"/>
                    <a:pt x="0" y="1852"/>
                    <a:pt x="67" y="1919"/>
                  </a:cubicBezTo>
                  <a:cubicBezTo>
                    <a:pt x="401" y="2086"/>
                    <a:pt x="868" y="2486"/>
                    <a:pt x="434" y="3086"/>
                  </a:cubicBezTo>
                  <a:cubicBezTo>
                    <a:pt x="401" y="3120"/>
                    <a:pt x="434" y="3187"/>
                    <a:pt x="534" y="3187"/>
                  </a:cubicBezTo>
                  <a:cubicBezTo>
                    <a:pt x="668" y="3174"/>
                    <a:pt x="810" y="3149"/>
                    <a:pt x="955" y="3149"/>
                  </a:cubicBezTo>
                  <a:cubicBezTo>
                    <a:pt x="1208" y="3149"/>
                    <a:pt x="1468" y="3226"/>
                    <a:pt x="1702" y="3587"/>
                  </a:cubicBezTo>
                  <a:cubicBezTo>
                    <a:pt x="1861" y="3809"/>
                    <a:pt x="2171" y="4425"/>
                    <a:pt x="2315" y="4425"/>
                  </a:cubicBezTo>
                  <a:cubicBezTo>
                    <a:pt x="2322" y="4425"/>
                    <a:pt x="2329" y="4424"/>
                    <a:pt x="2335" y="4421"/>
                  </a:cubicBezTo>
                  <a:cubicBezTo>
                    <a:pt x="2536" y="4287"/>
                    <a:pt x="2902" y="3620"/>
                    <a:pt x="3336" y="3620"/>
                  </a:cubicBezTo>
                  <a:cubicBezTo>
                    <a:pt x="3536" y="3620"/>
                    <a:pt x="3703" y="3620"/>
                    <a:pt x="3836" y="3654"/>
                  </a:cubicBezTo>
                  <a:cubicBezTo>
                    <a:pt x="3850" y="3660"/>
                    <a:pt x="3862" y="3663"/>
                    <a:pt x="3873" y="3663"/>
                  </a:cubicBezTo>
                  <a:cubicBezTo>
                    <a:pt x="3915" y="3663"/>
                    <a:pt x="3937" y="3620"/>
                    <a:pt x="3937" y="3620"/>
                  </a:cubicBezTo>
                  <a:cubicBezTo>
                    <a:pt x="3836" y="3353"/>
                    <a:pt x="3736" y="3020"/>
                    <a:pt x="4037" y="2820"/>
                  </a:cubicBezTo>
                  <a:cubicBezTo>
                    <a:pt x="4237" y="2653"/>
                    <a:pt x="4437" y="2553"/>
                    <a:pt x="4570" y="2519"/>
                  </a:cubicBezTo>
                  <a:cubicBezTo>
                    <a:pt x="4670" y="2486"/>
                    <a:pt x="4670" y="2386"/>
                    <a:pt x="4570" y="2353"/>
                  </a:cubicBezTo>
                  <a:cubicBezTo>
                    <a:pt x="4237" y="2186"/>
                    <a:pt x="3603" y="1819"/>
                    <a:pt x="3570" y="1385"/>
                  </a:cubicBezTo>
                  <a:lnTo>
                    <a:pt x="3570" y="1218"/>
                  </a:lnTo>
                  <a:lnTo>
                    <a:pt x="3570" y="618"/>
                  </a:lnTo>
                  <a:cubicBezTo>
                    <a:pt x="3570" y="543"/>
                    <a:pt x="3532" y="505"/>
                    <a:pt x="3485" y="505"/>
                  </a:cubicBezTo>
                  <a:cubicBezTo>
                    <a:pt x="3470" y="505"/>
                    <a:pt x="3453" y="510"/>
                    <a:pt x="3436" y="518"/>
                  </a:cubicBezTo>
                  <a:cubicBezTo>
                    <a:pt x="3292" y="600"/>
                    <a:pt x="3072" y="708"/>
                    <a:pt x="2870" y="708"/>
                  </a:cubicBezTo>
                  <a:cubicBezTo>
                    <a:pt x="2744" y="708"/>
                    <a:pt x="2625" y="666"/>
                    <a:pt x="2536" y="551"/>
                  </a:cubicBezTo>
                  <a:cubicBezTo>
                    <a:pt x="2335" y="351"/>
                    <a:pt x="2202" y="184"/>
                    <a:pt x="2102" y="51"/>
                  </a:cubicBezTo>
                  <a:cubicBezTo>
                    <a:pt x="2085" y="18"/>
                    <a:pt x="2060" y="1"/>
                    <a:pt x="203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2" name="Google Shape;2722;p36"/>
            <p:cNvSpPr/>
            <p:nvPr/>
          </p:nvSpPr>
          <p:spPr>
            <a:xfrm rot="-5400000">
              <a:off x="7904690" y="3141731"/>
              <a:ext cx="145632" cy="138433"/>
            </a:xfrm>
            <a:custGeom>
              <a:rect b="b" l="l" r="r" t="t"/>
              <a:pathLst>
                <a:path extrusionOk="0" h="4250" w="4471">
                  <a:moveTo>
                    <a:pt x="1973" y="0"/>
                  </a:moveTo>
                  <a:cubicBezTo>
                    <a:pt x="1943" y="0"/>
                    <a:pt x="1918" y="25"/>
                    <a:pt x="1902" y="75"/>
                  </a:cubicBezTo>
                  <a:cubicBezTo>
                    <a:pt x="1810" y="259"/>
                    <a:pt x="1633" y="584"/>
                    <a:pt x="1347" y="584"/>
                  </a:cubicBezTo>
                  <a:cubicBezTo>
                    <a:pt x="1321" y="584"/>
                    <a:pt x="1295" y="581"/>
                    <a:pt x="1268" y="576"/>
                  </a:cubicBezTo>
                  <a:cubicBezTo>
                    <a:pt x="1068" y="509"/>
                    <a:pt x="901" y="442"/>
                    <a:pt x="734" y="409"/>
                  </a:cubicBezTo>
                  <a:cubicBezTo>
                    <a:pt x="710" y="393"/>
                    <a:pt x="690" y="386"/>
                    <a:pt x="673" y="386"/>
                  </a:cubicBezTo>
                  <a:cubicBezTo>
                    <a:pt x="620" y="386"/>
                    <a:pt x="601" y="450"/>
                    <a:pt x="601" y="475"/>
                  </a:cubicBezTo>
                  <a:lnTo>
                    <a:pt x="601" y="509"/>
                  </a:lnTo>
                  <a:cubicBezTo>
                    <a:pt x="767" y="742"/>
                    <a:pt x="934" y="1009"/>
                    <a:pt x="801" y="1243"/>
                  </a:cubicBezTo>
                  <a:cubicBezTo>
                    <a:pt x="634" y="1476"/>
                    <a:pt x="401" y="1610"/>
                    <a:pt x="134" y="1643"/>
                  </a:cubicBezTo>
                  <a:cubicBezTo>
                    <a:pt x="34" y="1676"/>
                    <a:pt x="0" y="1776"/>
                    <a:pt x="100" y="1810"/>
                  </a:cubicBezTo>
                  <a:cubicBezTo>
                    <a:pt x="367" y="2010"/>
                    <a:pt x="834" y="2410"/>
                    <a:pt x="434" y="2944"/>
                  </a:cubicBezTo>
                  <a:cubicBezTo>
                    <a:pt x="367" y="2977"/>
                    <a:pt x="434" y="3077"/>
                    <a:pt x="501" y="3077"/>
                  </a:cubicBezTo>
                  <a:cubicBezTo>
                    <a:pt x="615" y="3054"/>
                    <a:pt x="737" y="3032"/>
                    <a:pt x="863" y="3032"/>
                  </a:cubicBezTo>
                  <a:cubicBezTo>
                    <a:pt x="1105" y="3032"/>
                    <a:pt x="1360" y="3115"/>
                    <a:pt x="1601" y="3444"/>
                  </a:cubicBezTo>
                  <a:cubicBezTo>
                    <a:pt x="1760" y="3635"/>
                    <a:pt x="2071" y="4249"/>
                    <a:pt x="2157" y="4249"/>
                  </a:cubicBezTo>
                  <a:cubicBezTo>
                    <a:pt x="2162" y="4249"/>
                    <a:pt x="2165" y="4248"/>
                    <a:pt x="2168" y="4245"/>
                  </a:cubicBezTo>
                  <a:cubicBezTo>
                    <a:pt x="2369" y="4111"/>
                    <a:pt x="2769" y="3478"/>
                    <a:pt x="3136" y="3478"/>
                  </a:cubicBezTo>
                  <a:cubicBezTo>
                    <a:pt x="3336" y="3478"/>
                    <a:pt x="3469" y="3478"/>
                    <a:pt x="3603" y="3511"/>
                  </a:cubicBezTo>
                  <a:cubicBezTo>
                    <a:pt x="3670" y="3511"/>
                    <a:pt x="3736" y="3444"/>
                    <a:pt x="3770" y="3444"/>
                  </a:cubicBezTo>
                  <a:cubicBezTo>
                    <a:pt x="3636" y="3244"/>
                    <a:pt x="3569" y="2877"/>
                    <a:pt x="3836" y="2677"/>
                  </a:cubicBezTo>
                  <a:cubicBezTo>
                    <a:pt x="4103" y="2510"/>
                    <a:pt x="4270" y="2444"/>
                    <a:pt x="4403" y="2410"/>
                  </a:cubicBezTo>
                  <a:cubicBezTo>
                    <a:pt x="4437" y="2343"/>
                    <a:pt x="4470" y="2277"/>
                    <a:pt x="4403" y="2243"/>
                  </a:cubicBezTo>
                  <a:cubicBezTo>
                    <a:pt x="4070" y="2077"/>
                    <a:pt x="3469" y="1743"/>
                    <a:pt x="3436" y="1309"/>
                  </a:cubicBezTo>
                  <a:lnTo>
                    <a:pt x="3436" y="1176"/>
                  </a:lnTo>
                  <a:lnTo>
                    <a:pt x="3436" y="609"/>
                  </a:lnTo>
                  <a:cubicBezTo>
                    <a:pt x="3436" y="534"/>
                    <a:pt x="3380" y="496"/>
                    <a:pt x="3338" y="496"/>
                  </a:cubicBezTo>
                  <a:cubicBezTo>
                    <a:pt x="3323" y="496"/>
                    <a:pt x="3311" y="500"/>
                    <a:pt x="3303" y="509"/>
                  </a:cubicBezTo>
                  <a:cubicBezTo>
                    <a:pt x="3132" y="594"/>
                    <a:pt x="2920" y="707"/>
                    <a:pt x="2728" y="707"/>
                  </a:cubicBezTo>
                  <a:cubicBezTo>
                    <a:pt x="2621" y="707"/>
                    <a:pt x="2519" y="671"/>
                    <a:pt x="2435" y="576"/>
                  </a:cubicBezTo>
                  <a:cubicBezTo>
                    <a:pt x="2269" y="342"/>
                    <a:pt x="2135" y="175"/>
                    <a:pt x="2068" y="75"/>
                  </a:cubicBezTo>
                  <a:cubicBezTo>
                    <a:pt x="2035" y="25"/>
                    <a:pt x="2002" y="0"/>
                    <a:pt x="197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3" name="Google Shape;2723;p36"/>
            <p:cNvSpPr/>
            <p:nvPr/>
          </p:nvSpPr>
          <p:spPr>
            <a:xfrm rot="-5400000">
              <a:off x="8595248" y="3688870"/>
              <a:ext cx="143449" cy="139443"/>
            </a:xfrm>
            <a:custGeom>
              <a:rect b="b" l="l" r="r" t="t"/>
              <a:pathLst>
                <a:path extrusionOk="0" h="4281" w="4404">
                  <a:moveTo>
                    <a:pt x="2060" y="1"/>
                  </a:moveTo>
                  <a:cubicBezTo>
                    <a:pt x="2036" y="1"/>
                    <a:pt x="2016" y="11"/>
                    <a:pt x="2002" y="39"/>
                  </a:cubicBezTo>
                  <a:cubicBezTo>
                    <a:pt x="1917" y="238"/>
                    <a:pt x="1734" y="535"/>
                    <a:pt x="1475" y="535"/>
                  </a:cubicBezTo>
                  <a:cubicBezTo>
                    <a:pt x="1431" y="535"/>
                    <a:pt x="1384" y="526"/>
                    <a:pt x="1335" y="506"/>
                  </a:cubicBezTo>
                  <a:cubicBezTo>
                    <a:pt x="1101" y="473"/>
                    <a:pt x="935" y="373"/>
                    <a:pt x="768" y="306"/>
                  </a:cubicBezTo>
                  <a:cubicBezTo>
                    <a:pt x="755" y="300"/>
                    <a:pt x="744" y="297"/>
                    <a:pt x="733" y="297"/>
                  </a:cubicBezTo>
                  <a:cubicBezTo>
                    <a:pt x="690" y="297"/>
                    <a:pt x="668" y="346"/>
                    <a:pt x="668" y="373"/>
                  </a:cubicBezTo>
                  <a:lnTo>
                    <a:pt x="668" y="440"/>
                  </a:lnTo>
                  <a:cubicBezTo>
                    <a:pt x="835" y="673"/>
                    <a:pt x="1001" y="973"/>
                    <a:pt x="835" y="1173"/>
                  </a:cubicBezTo>
                  <a:cubicBezTo>
                    <a:pt x="601" y="1440"/>
                    <a:pt x="368" y="1507"/>
                    <a:pt x="101" y="1540"/>
                  </a:cubicBezTo>
                  <a:cubicBezTo>
                    <a:pt x="34" y="1607"/>
                    <a:pt x="1" y="1674"/>
                    <a:pt x="67" y="1707"/>
                  </a:cubicBezTo>
                  <a:cubicBezTo>
                    <a:pt x="368" y="1941"/>
                    <a:pt x="768" y="2341"/>
                    <a:pt x="334" y="2841"/>
                  </a:cubicBezTo>
                  <a:cubicBezTo>
                    <a:pt x="267" y="2875"/>
                    <a:pt x="334" y="2975"/>
                    <a:pt x="401" y="2975"/>
                  </a:cubicBezTo>
                  <a:cubicBezTo>
                    <a:pt x="497" y="2975"/>
                    <a:pt x="595" y="2968"/>
                    <a:pt x="693" y="2968"/>
                  </a:cubicBezTo>
                  <a:cubicBezTo>
                    <a:pt x="972" y="2968"/>
                    <a:pt x="1255" y="3023"/>
                    <a:pt x="1502" y="3442"/>
                  </a:cubicBezTo>
                  <a:cubicBezTo>
                    <a:pt x="1597" y="3664"/>
                    <a:pt x="1844" y="4280"/>
                    <a:pt x="1982" y="4280"/>
                  </a:cubicBezTo>
                  <a:cubicBezTo>
                    <a:pt x="1989" y="4280"/>
                    <a:pt x="1996" y="4279"/>
                    <a:pt x="2002" y="4276"/>
                  </a:cubicBezTo>
                  <a:cubicBezTo>
                    <a:pt x="2202" y="4142"/>
                    <a:pt x="2602" y="3608"/>
                    <a:pt x="3003" y="3608"/>
                  </a:cubicBezTo>
                  <a:cubicBezTo>
                    <a:pt x="3203" y="3608"/>
                    <a:pt x="3336" y="3642"/>
                    <a:pt x="3436" y="3675"/>
                  </a:cubicBezTo>
                  <a:cubicBezTo>
                    <a:pt x="3454" y="3681"/>
                    <a:pt x="3469" y="3684"/>
                    <a:pt x="3482" y="3684"/>
                  </a:cubicBezTo>
                  <a:cubicBezTo>
                    <a:pt x="3547" y="3684"/>
                    <a:pt x="3570" y="3619"/>
                    <a:pt x="3570" y="3508"/>
                  </a:cubicBezTo>
                  <a:cubicBezTo>
                    <a:pt x="3503" y="3242"/>
                    <a:pt x="3436" y="2908"/>
                    <a:pt x="3737" y="2741"/>
                  </a:cubicBezTo>
                  <a:cubicBezTo>
                    <a:pt x="3937" y="2641"/>
                    <a:pt x="4170" y="2541"/>
                    <a:pt x="4270" y="2508"/>
                  </a:cubicBezTo>
                  <a:cubicBezTo>
                    <a:pt x="4370" y="2474"/>
                    <a:pt x="4404" y="2374"/>
                    <a:pt x="4337" y="2341"/>
                  </a:cubicBezTo>
                  <a:cubicBezTo>
                    <a:pt x="4037" y="2141"/>
                    <a:pt x="3436" y="1740"/>
                    <a:pt x="3436" y="1340"/>
                  </a:cubicBezTo>
                  <a:lnTo>
                    <a:pt x="3436" y="1207"/>
                  </a:lnTo>
                  <a:cubicBezTo>
                    <a:pt x="3436" y="973"/>
                    <a:pt x="3436" y="773"/>
                    <a:pt x="3503" y="640"/>
                  </a:cubicBezTo>
                  <a:cubicBezTo>
                    <a:pt x="3503" y="565"/>
                    <a:pt x="3447" y="527"/>
                    <a:pt x="3405" y="527"/>
                  </a:cubicBezTo>
                  <a:cubicBezTo>
                    <a:pt x="3391" y="527"/>
                    <a:pt x="3378" y="531"/>
                    <a:pt x="3370" y="540"/>
                  </a:cubicBezTo>
                  <a:cubicBezTo>
                    <a:pt x="3213" y="618"/>
                    <a:pt x="3010" y="708"/>
                    <a:pt x="2829" y="708"/>
                  </a:cubicBezTo>
                  <a:cubicBezTo>
                    <a:pt x="2702" y="708"/>
                    <a:pt x="2585" y="664"/>
                    <a:pt x="2502" y="540"/>
                  </a:cubicBezTo>
                  <a:cubicBezTo>
                    <a:pt x="2336" y="339"/>
                    <a:pt x="2202" y="173"/>
                    <a:pt x="2169" y="39"/>
                  </a:cubicBezTo>
                  <a:cubicBezTo>
                    <a:pt x="2130" y="20"/>
                    <a:pt x="2092" y="1"/>
                    <a:pt x="206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4" name="Google Shape;2724;p36"/>
            <p:cNvSpPr/>
            <p:nvPr/>
          </p:nvSpPr>
          <p:spPr>
            <a:xfrm rot="-5400000">
              <a:off x="7629069" y="2565224"/>
              <a:ext cx="102147" cy="104949"/>
            </a:xfrm>
            <a:custGeom>
              <a:rect b="b" l="l" r="r" t="t"/>
              <a:pathLst>
                <a:path extrusionOk="0" h="3222" w="3136">
                  <a:moveTo>
                    <a:pt x="1489" y="1"/>
                  </a:moveTo>
                  <a:cubicBezTo>
                    <a:pt x="1468" y="1"/>
                    <a:pt x="1451" y="17"/>
                    <a:pt x="1435" y="51"/>
                  </a:cubicBezTo>
                  <a:cubicBezTo>
                    <a:pt x="1347" y="197"/>
                    <a:pt x="1233" y="396"/>
                    <a:pt x="1025" y="396"/>
                  </a:cubicBezTo>
                  <a:cubicBezTo>
                    <a:pt x="996" y="396"/>
                    <a:pt x="966" y="392"/>
                    <a:pt x="934" y="384"/>
                  </a:cubicBezTo>
                  <a:cubicBezTo>
                    <a:pt x="801" y="317"/>
                    <a:pt x="701" y="251"/>
                    <a:pt x="567" y="217"/>
                  </a:cubicBezTo>
                  <a:cubicBezTo>
                    <a:pt x="534" y="217"/>
                    <a:pt x="467" y="251"/>
                    <a:pt x="467" y="284"/>
                  </a:cubicBezTo>
                  <a:lnTo>
                    <a:pt x="467" y="317"/>
                  </a:lnTo>
                  <a:cubicBezTo>
                    <a:pt x="601" y="518"/>
                    <a:pt x="734" y="718"/>
                    <a:pt x="601" y="885"/>
                  </a:cubicBezTo>
                  <a:cubicBezTo>
                    <a:pt x="467" y="1085"/>
                    <a:pt x="267" y="1118"/>
                    <a:pt x="100" y="1151"/>
                  </a:cubicBezTo>
                  <a:cubicBezTo>
                    <a:pt x="0" y="1151"/>
                    <a:pt x="0" y="1251"/>
                    <a:pt x="67" y="1285"/>
                  </a:cubicBezTo>
                  <a:cubicBezTo>
                    <a:pt x="267" y="1452"/>
                    <a:pt x="567" y="1752"/>
                    <a:pt x="234" y="2119"/>
                  </a:cubicBezTo>
                  <a:cubicBezTo>
                    <a:pt x="201" y="2185"/>
                    <a:pt x="234" y="2252"/>
                    <a:pt x="267" y="2252"/>
                  </a:cubicBezTo>
                  <a:cubicBezTo>
                    <a:pt x="326" y="2252"/>
                    <a:pt x="388" y="2248"/>
                    <a:pt x="453" y="2248"/>
                  </a:cubicBezTo>
                  <a:cubicBezTo>
                    <a:pt x="649" y="2248"/>
                    <a:pt x="868" y="2286"/>
                    <a:pt x="1068" y="2586"/>
                  </a:cubicBezTo>
                  <a:cubicBezTo>
                    <a:pt x="1132" y="2747"/>
                    <a:pt x="1322" y="3221"/>
                    <a:pt x="1425" y="3221"/>
                  </a:cubicBezTo>
                  <a:cubicBezTo>
                    <a:pt x="1428" y="3221"/>
                    <a:pt x="1432" y="3221"/>
                    <a:pt x="1435" y="3220"/>
                  </a:cubicBezTo>
                  <a:cubicBezTo>
                    <a:pt x="1602" y="3119"/>
                    <a:pt x="1902" y="2719"/>
                    <a:pt x="2169" y="2719"/>
                  </a:cubicBezTo>
                  <a:cubicBezTo>
                    <a:pt x="2302" y="2719"/>
                    <a:pt x="2435" y="2719"/>
                    <a:pt x="2502" y="2753"/>
                  </a:cubicBezTo>
                  <a:cubicBezTo>
                    <a:pt x="2569" y="2753"/>
                    <a:pt x="2602" y="2719"/>
                    <a:pt x="2569" y="2552"/>
                  </a:cubicBezTo>
                  <a:cubicBezTo>
                    <a:pt x="2502" y="2386"/>
                    <a:pt x="2469" y="2119"/>
                    <a:pt x="2669" y="1985"/>
                  </a:cubicBezTo>
                  <a:cubicBezTo>
                    <a:pt x="2836" y="1919"/>
                    <a:pt x="3003" y="1885"/>
                    <a:pt x="3103" y="1819"/>
                  </a:cubicBezTo>
                  <a:cubicBezTo>
                    <a:pt x="3136" y="1785"/>
                    <a:pt x="3136" y="1752"/>
                    <a:pt x="3103" y="1718"/>
                  </a:cubicBezTo>
                  <a:cubicBezTo>
                    <a:pt x="2902" y="1585"/>
                    <a:pt x="2469" y="1285"/>
                    <a:pt x="2469" y="985"/>
                  </a:cubicBezTo>
                  <a:lnTo>
                    <a:pt x="2469" y="918"/>
                  </a:lnTo>
                  <a:cubicBezTo>
                    <a:pt x="2469" y="751"/>
                    <a:pt x="2502" y="584"/>
                    <a:pt x="2502" y="484"/>
                  </a:cubicBezTo>
                  <a:cubicBezTo>
                    <a:pt x="2502" y="435"/>
                    <a:pt x="2484" y="404"/>
                    <a:pt x="2462" y="404"/>
                  </a:cubicBezTo>
                  <a:cubicBezTo>
                    <a:pt x="2453" y="404"/>
                    <a:pt x="2444" y="409"/>
                    <a:pt x="2435" y="418"/>
                  </a:cubicBezTo>
                  <a:cubicBezTo>
                    <a:pt x="2344" y="491"/>
                    <a:pt x="2212" y="544"/>
                    <a:pt x="2085" y="544"/>
                  </a:cubicBezTo>
                  <a:cubicBezTo>
                    <a:pt x="1979" y="544"/>
                    <a:pt x="1877" y="508"/>
                    <a:pt x="1802" y="418"/>
                  </a:cubicBezTo>
                  <a:cubicBezTo>
                    <a:pt x="1668" y="251"/>
                    <a:pt x="1602" y="117"/>
                    <a:pt x="1568" y="51"/>
                  </a:cubicBezTo>
                  <a:cubicBezTo>
                    <a:pt x="1535" y="17"/>
                    <a:pt x="1510" y="1"/>
                    <a:pt x="148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5" name="Google Shape;2725;p36"/>
            <p:cNvSpPr/>
            <p:nvPr/>
          </p:nvSpPr>
          <p:spPr>
            <a:xfrm rot="-5400000">
              <a:off x="7527326" y="1937611"/>
              <a:ext cx="102180" cy="104102"/>
            </a:xfrm>
            <a:custGeom>
              <a:rect b="b" l="l" r="r" t="t"/>
              <a:pathLst>
                <a:path extrusionOk="0" h="3196" w="3137">
                  <a:moveTo>
                    <a:pt x="1485" y="0"/>
                  </a:moveTo>
                  <a:cubicBezTo>
                    <a:pt x="1469" y="0"/>
                    <a:pt x="1452" y="8"/>
                    <a:pt x="1435" y="25"/>
                  </a:cubicBezTo>
                  <a:cubicBezTo>
                    <a:pt x="1347" y="172"/>
                    <a:pt x="1207" y="370"/>
                    <a:pt x="1016" y="370"/>
                  </a:cubicBezTo>
                  <a:cubicBezTo>
                    <a:pt x="990" y="370"/>
                    <a:pt x="963" y="367"/>
                    <a:pt x="935" y="359"/>
                  </a:cubicBezTo>
                  <a:cubicBezTo>
                    <a:pt x="801" y="325"/>
                    <a:pt x="668" y="225"/>
                    <a:pt x="535" y="192"/>
                  </a:cubicBezTo>
                  <a:cubicBezTo>
                    <a:pt x="501" y="192"/>
                    <a:pt x="468" y="225"/>
                    <a:pt x="468" y="259"/>
                  </a:cubicBezTo>
                  <a:lnTo>
                    <a:pt x="468" y="325"/>
                  </a:lnTo>
                  <a:cubicBezTo>
                    <a:pt x="601" y="492"/>
                    <a:pt x="701" y="692"/>
                    <a:pt x="601" y="859"/>
                  </a:cubicBezTo>
                  <a:cubicBezTo>
                    <a:pt x="468" y="1059"/>
                    <a:pt x="268" y="1092"/>
                    <a:pt x="101" y="1159"/>
                  </a:cubicBezTo>
                  <a:cubicBezTo>
                    <a:pt x="1" y="1159"/>
                    <a:pt x="1" y="1226"/>
                    <a:pt x="34" y="1259"/>
                  </a:cubicBezTo>
                  <a:cubicBezTo>
                    <a:pt x="268" y="1426"/>
                    <a:pt x="535" y="1726"/>
                    <a:pt x="201" y="2093"/>
                  </a:cubicBezTo>
                  <a:cubicBezTo>
                    <a:pt x="168" y="2160"/>
                    <a:pt x="201" y="2227"/>
                    <a:pt x="268" y="2227"/>
                  </a:cubicBezTo>
                  <a:cubicBezTo>
                    <a:pt x="326" y="2227"/>
                    <a:pt x="389" y="2222"/>
                    <a:pt x="453" y="2222"/>
                  </a:cubicBezTo>
                  <a:cubicBezTo>
                    <a:pt x="647" y="2222"/>
                    <a:pt x="860" y="2260"/>
                    <a:pt x="1035" y="2560"/>
                  </a:cubicBezTo>
                  <a:cubicBezTo>
                    <a:pt x="1132" y="2722"/>
                    <a:pt x="1322" y="3196"/>
                    <a:pt x="1425" y="3196"/>
                  </a:cubicBezTo>
                  <a:cubicBezTo>
                    <a:pt x="1429" y="3196"/>
                    <a:pt x="1432" y="3195"/>
                    <a:pt x="1435" y="3194"/>
                  </a:cubicBezTo>
                  <a:cubicBezTo>
                    <a:pt x="1602" y="3127"/>
                    <a:pt x="1869" y="2694"/>
                    <a:pt x="2169" y="2694"/>
                  </a:cubicBezTo>
                  <a:cubicBezTo>
                    <a:pt x="2302" y="2694"/>
                    <a:pt x="2436" y="2694"/>
                    <a:pt x="2503" y="2727"/>
                  </a:cubicBezTo>
                  <a:cubicBezTo>
                    <a:pt x="2536" y="2727"/>
                    <a:pt x="2603" y="2694"/>
                    <a:pt x="2536" y="2527"/>
                  </a:cubicBezTo>
                  <a:cubicBezTo>
                    <a:pt x="2503" y="2360"/>
                    <a:pt x="2469" y="2093"/>
                    <a:pt x="2669" y="1993"/>
                  </a:cubicBezTo>
                  <a:cubicBezTo>
                    <a:pt x="2836" y="1893"/>
                    <a:pt x="3003" y="1860"/>
                    <a:pt x="3103" y="1826"/>
                  </a:cubicBezTo>
                  <a:cubicBezTo>
                    <a:pt x="3136" y="1760"/>
                    <a:pt x="3136" y="1726"/>
                    <a:pt x="3103" y="1693"/>
                  </a:cubicBezTo>
                  <a:cubicBezTo>
                    <a:pt x="2870" y="1559"/>
                    <a:pt x="2469" y="1259"/>
                    <a:pt x="2469" y="992"/>
                  </a:cubicBezTo>
                  <a:lnTo>
                    <a:pt x="2469" y="892"/>
                  </a:lnTo>
                  <a:cubicBezTo>
                    <a:pt x="2469" y="726"/>
                    <a:pt x="2503" y="559"/>
                    <a:pt x="2503" y="492"/>
                  </a:cubicBezTo>
                  <a:cubicBezTo>
                    <a:pt x="2503" y="417"/>
                    <a:pt x="2484" y="379"/>
                    <a:pt x="2460" y="379"/>
                  </a:cubicBezTo>
                  <a:cubicBezTo>
                    <a:pt x="2453" y="379"/>
                    <a:pt x="2444" y="384"/>
                    <a:pt x="2436" y="392"/>
                  </a:cubicBezTo>
                  <a:cubicBezTo>
                    <a:pt x="2344" y="465"/>
                    <a:pt x="2213" y="518"/>
                    <a:pt x="2085" y="518"/>
                  </a:cubicBezTo>
                  <a:cubicBezTo>
                    <a:pt x="1980" y="518"/>
                    <a:pt x="1877" y="482"/>
                    <a:pt x="1802" y="392"/>
                  </a:cubicBezTo>
                  <a:cubicBezTo>
                    <a:pt x="1669" y="225"/>
                    <a:pt x="1602" y="92"/>
                    <a:pt x="1535" y="25"/>
                  </a:cubicBezTo>
                  <a:cubicBezTo>
                    <a:pt x="1519" y="8"/>
                    <a:pt x="1502" y="0"/>
                    <a:pt x="148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6" name="Google Shape;2726;p36"/>
            <p:cNvSpPr/>
            <p:nvPr/>
          </p:nvSpPr>
          <p:spPr>
            <a:xfrm rot="-5400000">
              <a:off x="6809797" y="1956731"/>
              <a:ext cx="76089" cy="72344"/>
            </a:xfrm>
            <a:custGeom>
              <a:rect b="b" l="l" r="r" t="t"/>
              <a:pathLst>
                <a:path extrusionOk="0" h="2221" w="2336">
                  <a:moveTo>
                    <a:pt x="1055" y="0"/>
                  </a:moveTo>
                  <a:cubicBezTo>
                    <a:pt x="1042" y="0"/>
                    <a:pt x="1034" y="17"/>
                    <a:pt x="1034" y="50"/>
                  </a:cubicBezTo>
                  <a:cubicBezTo>
                    <a:pt x="1006" y="133"/>
                    <a:pt x="910" y="308"/>
                    <a:pt x="783" y="308"/>
                  </a:cubicBezTo>
                  <a:cubicBezTo>
                    <a:pt x="756" y="308"/>
                    <a:pt x="729" y="301"/>
                    <a:pt x="701" y="284"/>
                  </a:cubicBezTo>
                  <a:cubicBezTo>
                    <a:pt x="567" y="251"/>
                    <a:pt x="500" y="217"/>
                    <a:pt x="400" y="150"/>
                  </a:cubicBezTo>
                  <a:cubicBezTo>
                    <a:pt x="400" y="150"/>
                    <a:pt x="367" y="150"/>
                    <a:pt x="367" y="217"/>
                  </a:cubicBezTo>
                  <a:cubicBezTo>
                    <a:pt x="434" y="317"/>
                    <a:pt x="534" y="484"/>
                    <a:pt x="434" y="584"/>
                  </a:cubicBezTo>
                  <a:cubicBezTo>
                    <a:pt x="334" y="718"/>
                    <a:pt x="200" y="784"/>
                    <a:pt x="67" y="784"/>
                  </a:cubicBezTo>
                  <a:cubicBezTo>
                    <a:pt x="33" y="784"/>
                    <a:pt x="0" y="818"/>
                    <a:pt x="33" y="884"/>
                  </a:cubicBezTo>
                  <a:cubicBezTo>
                    <a:pt x="167" y="984"/>
                    <a:pt x="367" y="1185"/>
                    <a:pt x="167" y="1451"/>
                  </a:cubicBezTo>
                  <a:cubicBezTo>
                    <a:pt x="167" y="1485"/>
                    <a:pt x="167" y="1518"/>
                    <a:pt x="200" y="1518"/>
                  </a:cubicBezTo>
                  <a:cubicBezTo>
                    <a:pt x="231" y="1518"/>
                    <a:pt x="262" y="1517"/>
                    <a:pt x="294" y="1517"/>
                  </a:cubicBezTo>
                  <a:cubicBezTo>
                    <a:pt x="439" y="1517"/>
                    <a:pt x="597" y="1539"/>
                    <a:pt x="734" y="1785"/>
                  </a:cubicBezTo>
                  <a:cubicBezTo>
                    <a:pt x="797" y="1912"/>
                    <a:pt x="952" y="2221"/>
                    <a:pt x="995" y="2221"/>
                  </a:cubicBezTo>
                  <a:cubicBezTo>
                    <a:pt x="997" y="2221"/>
                    <a:pt x="999" y="2220"/>
                    <a:pt x="1001" y="2219"/>
                  </a:cubicBezTo>
                  <a:cubicBezTo>
                    <a:pt x="1134" y="2152"/>
                    <a:pt x="1334" y="1885"/>
                    <a:pt x="1534" y="1885"/>
                  </a:cubicBezTo>
                  <a:cubicBezTo>
                    <a:pt x="1668" y="1885"/>
                    <a:pt x="1735" y="1918"/>
                    <a:pt x="1801" y="1918"/>
                  </a:cubicBezTo>
                  <a:cubicBezTo>
                    <a:pt x="1809" y="1926"/>
                    <a:pt x="1815" y="1930"/>
                    <a:pt x="1821" y="1930"/>
                  </a:cubicBezTo>
                  <a:cubicBezTo>
                    <a:pt x="1838" y="1930"/>
                    <a:pt x="1850" y="1887"/>
                    <a:pt x="1901" y="1785"/>
                  </a:cubicBezTo>
                  <a:cubicBezTo>
                    <a:pt x="1868" y="1652"/>
                    <a:pt x="1835" y="1485"/>
                    <a:pt x="2001" y="1418"/>
                  </a:cubicBezTo>
                  <a:cubicBezTo>
                    <a:pt x="2135" y="1318"/>
                    <a:pt x="2202" y="1285"/>
                    <a:pt x="2268" y="1285"/>
                  </a:cubicBezTo>
                  <a:cubicBezTo>
                    <a:pt x="2335" y="1285"/>
                    <a:pt x="2335" y="1218"/>
                    <a:pt x="2268" y="1218"/>
                  </a:cubicBezTo>
                  <a:cubicBezTo>
                    <a:pt x="2102" y="1118"/>
                    <a:pt x="1835" y="918"/>
                    <a:pt x="1835" y="718"/>
                  </a:cubicBezTo>
                  <a:lnTo>
                    <a:pt x="1835" y="617"/>
                  </a:lnTo>
                  <a:cubicBezTo>
                    <a:pt x="1768" y="484"/>
                    <a:pt x="1835" y="417"/>
                    <a:pt x="1835" y="317"/>
                  </a:cubicBezTo>
                  <a:cubicBezTo>
                    <a:pt x="1835" y="284"/>
                    <a:pt x="1801" y="284"/>
                    <a:pt x="1735" y="284"/>
                  </a:cubicBezTo>
                  <a:cubicBezTo>
                    <a:pt x="1660" y="340"/>
                    <a:pt x="1564" y="385"/>
                    <a:pt x="1471" y="385"/>
                  </a:cubicBezTo>
                  <a:cubicBezTo>
                    <a:pt x="1398" y="385"/>
                    <a:pt x="1326" y="357"/>
                    <a:pt x="1268" y="284"/>
                  </a:cubicBezTo>
                  <a:cubicBezTo>
                    <a:pt x="1201" y="217"/>
                    <a:pt x="1168" y="84"/>
                    <a:pt x="1101" y="50"/>
                  </a:cubicBezTo>
                  <a:cubicBezTo>
                    <a:pt x="1084" y="17"/>
                    <a:pt x="1067" y="0"/>
                    <a:pt x="10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7" name="Google Shape;2727;p36"/>
            <p:cNvSpPr/>
            <p:nvPr/>
          </p:nvSpPr>
          <p:spPr>
            <a:xfrm rot="-5400000">
              <a:off x="6846263" y="2013781"/>
              <a:ext cx="977" cy="521"/>
            </a:xfrm>
            <a:custGeom>
              <a:rect b="b" l="l" r="r" t="t"/>
              <a:pathLst>
                <a:path extrusionOk="0" h="16" w="30">
                  <a:moveTo>
                    <a:pt x="8" y="1"/>
                  </a:moveTo>
                  <a:cubicBezTo>
                    <a:pt x="0" y="1"/>
                    <a:pt x="8" y="15"/>
                    <a:pt x="30" y="15"/>
                  </a:cubicBezTo>
                  <a:cubicBezTo>
                    <a:pt x="19" y="4"/>
                    <a:pt x="11" y="1"/>
                    <a:pt x="8" y="1"/>
                  </a:cubicBezTo>
                  <a:close/>
                </a:path>
              </a:pathLst>
            </a:custGeom>
            <a:solidFill>
              <a:srgbClr val="FF54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8" name="Google Shape;2728;p36"/>
            <p:cNvSpPr/>
            <p:nvPr/>
          </p:nvSpPr>
          <p:spPr>
            <a:xfrm rot="-5400000">
              <a:off x="7009147" y="2355823"/>
              <a:ext cx="76089" cy="71757"/>
            </a:xfrm>
            <a:custGeom>
              <a:rect b="b" l="l" r="r" t="t"/>
              <a:pathLst>
                <a:path extrusionOk="0" h="2203" w="2336">
                  <a:moveTo>
                    <a:pt x="1089" y="1"/>
                  </a:moveTo>
                  <a:cubicBezTo>
                    <a:pt x="1077" y="1"/>
                    <a:pt x="1068" y="9"/>
                    <a:pt x="1068" y="26"/>
                  </a:cubicBezTo>
                  <a:cubicBezTo>
                    <a:pt x="1011" y="141"/>
                    <a:pt x="928" y="306"/>
                    <a:pt x="800" y="306"/>
                  </a:cubicBezTo>
                  <a:cubicBezTo>
                    <a:pt x="779" y="306"/>
                    <a:pt x="758" y="302"/>
                    <a:pt x="735" y="293"/>
                  </a:cubicBezTo>
                  <a:cubicBezTo>
                    <a:pt x="601" y="259"/>
                    <a:pt x="501" y="193"/>
                    <a:pt x="435" y="159"/>
                  </a:cubicBezTo>
                  <a:cubicBezTo>
                    <a:pt x="435" y="159"/>
                    <a:pt x="401" y="159"/>
                    <a:pt x="401" y="193"/>
                  </a:cubicBezTo>
                  <a:cubicBezTo>
                    <a:pt x="468" y="326"/>
                    <a:pt x="568" y="493"/>
                    <a:pt x="468" y="593"/>
                  </a:cubicBezTo>
                  <a:cubicBezTo>
                    <a:pt x="335" y="693"/>
                    <a:pt x="234" y="793"/>
                    <a:pt x="101" y="793"/>
                  </a:cubicBezTo>
                  <a:cubicBezTo>
                    <a:pt x="68" y="793"/>
                    <a:pt x="1" y="826"/>
                    <a:pt x="68" y="860"/>
                  </a:cubicBezTo>
                  <a:cubicBezTo>
                    <a:pt x="168" y="993"/>
                    <a:pt x="401" y="1193"/>
                    <a:pt x="168" y="1460"/>
                  </a:cubicBezTo>
                  <a:cubicBezTo>
                    <a:pt x="168" y="1493"/>
                    <a:pt x="168" y="1527"/>
                    <a:pt x="234" y="1527"/>
                  </a:cubicBezTo>
                  <a:cubicBezTo>
                    <a:pt x="265" y="1527"/>
                    <a:pt x="296" y="1526"/>
                    <a:pt x="328" y="1526"/>
                  </a:cubicBezTo>
                  <a:cubicBezTo>
                    <a:pt x="473" y="1526"/>
                    <a:pt x="632" y="1548"/>
                    <a:pt x="768" y="1794"/>
                  </a:cubicBezTo>
                  <a:cubicBezTo>
                    <a:pt x="799" y="1915"/>
                    <a:pt x="940" y="2203"/>
                    <a:pt x="990" y="2203"/>
                  </a:cubicBezTo>
                  <a:cubicBezTo>
                    <a:pt x="995" y="2203"/>
                    <a:pt x="999" y="2200"/>
                    <a:pt x="1002" y="2194"/>
                  </a:cubicBezTo>
                  <a:cubicBezTo>
                    <a:pt x="1135" y="2161"/>
                    <a:pt x="1369" y="1860"/>
                    <a:pt x="1569" y="1860"/>
                  </a:cubicBezTo>
                  <a:cubicBezTo>
                    <a:pt x="1702" y="1860"/>
                    <a:pt x="1769" y="1927"/>
                    <a:pt x="1802" y="1927"/>
                  </a:cubicBezTo>
                  <a:cubicBezTo>
                    <a:pt x="1836" y="1927"/>
                    <a:pt x="1836" y="1860"/>
                    <a:pt x="1936" y="1794"/>
                  </a:cubicBezTo>
                  <a:cubicBezTo>
                    <a:pt x="1902" y="1660"/>
                    <a:pt x="1836" y="1493"/>
                    <a:pt x="2002" y="1427"/>
                  </a:cubicBezTo>
                  <a:cubicBezTo>
                    <a:pt x="2136" y="1327"/>
                    <a:pt x="2236" y="1293"/>
                    <a:pt x="2303" y="1293"/>
                  </a:cubicBezTo>
                  <a:cubicBezTo>
                    <a:pt x="2336" y="1293"/>
                    <a:pt x="2336" y="1193"/>
                    <a:pt x="2303" y="1193"/>
                  </a:cubicBezTo>
                  <a:cubicBezTo>
                    <a:pt x="2136" y="1127"/>
                    <a:pt x="1836" y="926"/>
                    <a:pt x="1836" y="693"/>
                  </a:cubicBezTo>
                  <a:lnTo>
                    <a:pt x="1836" y="626"/>
                  </a:lnTo>
                  <a:cubicBezTo>
                    <a:pt x="1802" y="493"/>
                    <a:pt x="1836" y="426"/>
                    <a:pt x="1836" y="326"/>
                  </a:cubicBezTo>
                  <a:cubicBezTo>
                    <a:pt x="1836" y="293"/>
                    <a:pt x="1802" y="293"/>
                    <a:pt x="1769" y="293"/>
                  </a:cubicBezTo>
                  <a:cubicBezTo>
                    <a:pt x="1689" y="332"/>
                    <a:pt x="1586" y="384"/>
                    <a:pt x="1488" y="384"/>
                  </a:cubicBezTo>
                  <a:cubicBezTo>
                    <a:pt x="1421" y="384"/>
                    <a:pt x="1356" y="360"/>
                    <a:pt x="1302" y="293"/>
                  </a:cubicBezTo>
                  <a:cubicBezTo>
                    <a:pt x="1235" y="193"/>
                    <a:pt x="1168" y="92"/>
                    <a:pt x="1135" y="26"/>
                  </a:cubicBezTo>
                  <a:cubicBezTo>
                    <a:pt x="1118" y="9"/>
                    <a:pt x="1102" y="1"/>
                    <a:pt x="108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9" name="Google Shape;2729;p36"/>
            <p:cNvSpPr/>
            <p:nvPr/>
          </p:nvSpPr>
          <p:spPr>
            <a:xfrm rot="-5400000">
              <a:off x="6835302" y="1478940"/>
              <a:ext cx="76089" cy="71757"/>
            </a:xfrm>
            <a:custGeom>
              <a:rect b="b" l="l" r="r" t="t"/>
              <a:pathLst>
                <a:path extrusionOk="0" h="2203" w="2336">
                  <a:moveTo>
                    <a:pt x="1055" y="1"/>
                  </a:moveTo>
                  <a:cubicBezTo>
                    <a:pt x="1043" y="1"/>
                    <a:pt x="1034" y="9"/>
                    <a:pt x="1034" y="26"/>
                  </a:cubicBezTo>
                  <a:cubicBezTo>
                    <a:pt x="1005" y="141"/>
                    <a:pt x="902" y="306"/>
                    <a:pt x="767" y="306"/>
                  </a:cubicBezTo>
                  <a:cubicBezTo>
                    <a:pt x="746" y="306"/>
                    <a:pt x="724" y="302"/>
                    <a:pt x="701" y="292"/>
                  </a:cubicBezTo>
                  <a:cubicBezTo>
                    <a:pt x="567" y="259"/>
                    <a:pt x="501" y="192"/>
                    <a:pt x="400" y="159"/>
                  </a:cubicBezTo>
                  <a:cubicBezTo>
                    <a:pt x="400" y="159"/>
                    <a:pt x="367" y="159"/>
                    <a:pt x="367" y="192"/>
                  </a:cubicBezTo>
                  <a:cubicBezTo>
                    <a:pt x="434" y="326"/>
                    <a:pt x="534" y="493"/>
                    <a:pt x="434" y="593"/>
                  </a:cubicBezTo>
                  <a:cubicBezTo>
                    <a:pt x="334" y="693"/>
                    <a:pt x="200" y="793"/>
                    <a:pt x="67" y="793"/>
                  </a:cubicBezTo>
                  <a:cubicBezTo>
                    <a:pt x="34" y="793"/>
                    <a:pt x="0" y="826"/>
                    <a:pt x="34" y="860"/>
                  </a:cubicBezTo>
                  <a:cubicBezTo>
                    <a:pt x="167" y="993"/>
                    <a:pt x="367" y="1193"/>
                    <a:pt x="167" y="1460"/>
                  </a:cubicBezTo>
                  <a:cubicBezTo>
                    <a:pt x="167" y="1493"/>
                    <a:pt x="167" y="1527"/>
                    <a:pt x="200" y="1527"/>
                  </a:cubicBezTo>
                  <a:cubicBezTo>
                    <a:pt x="231" y="1527"/>
                    <a:pt x="262" y="1526"/>
                    <a:pt x="294" y="1526"/>
                  </a:cubicBezTo>
                  <a:cubicBezTo>
                    <a:pt x="439" y="1526"/>
                    <a:pt x="598" y="1548"/>
                    <a:pt x="734" y="1794"/>
                  </a:cubicBezTo>
                  <a:cubicBezTo>
                    <a:pt x="795" y="1915"/>
                    <a:pt x="911" y="2203"/>
                    <a:pt x="982" y="2203"/>
                  </a:cubicBezTo>
                  <a:cubicBezTo>
                    <a:pt x="988" y="2203"/>
                    <a:pt x="995" y="2200"/>
                    <a:pt x="1001" y="2194"/>
                  </a:cubicBezTo>
                  <a:cubicBezTo>
                    <a:pt x="1134" y="2160"/>
                    <a:pt x="1334" y="1860"/>
                    <a:pt x="1535" y="1860"/>
                  </a:cubicBezTo>
                  <a:cubicBezTo>
                    <a:pt x="1668" y="1860"/>
                    <a:pt x="1735" y="1927"/>
                    <a:pt x="1801" y="1927"/>
                  </a:cubicBezTo>
                  <a:cubicBezTo>
                    <a:pt x="1809" y="1935"/>
                    <a:pt x="1817" y="1939"/>
                    <a:pt x="1825" y="1939"/>
                  </a:cubicBezTo>
                  <a:cubicBezTo>
                    <a:pt x="1851" y="1939"/>
                    <a:pt x="1876" y="1895"/>
                    <a:pt x="1902" y="1794"/>
                  </a:cubicBezTo>
                  <a:cubicBezTo>
                    <a:pt x="1868" y="1660"/>
                    <a:pt x="1835" y="1493"/>
                    <a:pt x="2002" y="1427"/>
                  </a:cubicBezTo>
                  <a:cubicBezTo>
                    <a:pt x="2135" y="1327"/>
                    <a:pt x="2202" y="1293"/>
                    <a:pt x="2268" y="1293"/>
                  </a:cubicBezTo>
                  <a:cubicBezTo>
                    <a:pt x="2335" y="1293"/>
                    <a:pt x="2335" y="1193"/>
                    <a:pt x="2268" y="1193"/>
                  </a:cubicBezTo>
                  <a:cubicBezTo>
                    <a:pt x="2102" y="1126"/>
                    <a:pt x="1835" y="926"/>
                    <a:pt x="1835" y="693"/>
                  </a:cubicBezTo>
                  <a:lnTo>
                    <a:pt x="1835" y="626"/>
                  </a:lnTo>
                  <a:cubicBezTo>
                    <a:pt x="1768" y="493"/>
                    <a:pt x="1835" y="426"/>
                    <a:pt x="1835" y="326"/>
                  </a:cubicBezTo>
                  <a:cubicBezTo>
                    <a:pt x="1835" y="292"/>
                    <a:pt x="1768" y="292"/>
                    <a:pt x="1735" y="292"/>
                  </a:cubicBezTo>
                  <a:cubicBezTo>
                    <a:pt x="1655" y="332"/>
                    <a:pt x="1552" y="384"/>
                    <a:pt x="1454" y="384"/>
                  </a:cubicBezTo>
                  <a:cubicBezTo>
                    <a:pt x="1387" y="384"/>
                    <a:pt x="1322" y="360"/>
                    <a:pt x="1268" y="292"/>
                  </a:cubicBezTo>
                  <a:cubicBezTo>
                    <a:pt x="1201" y="192"/>
                    <a:pt x="1168" y="92"/>
                    <a:pt x="1101" y="26"/>
                  </a:cubicBezTo>
                  <a:cubicBezTo>
                    <a:pt x="1084" y="9"/>
                    <a:pt x="1068" y="1"/>
                    <a:pt x="105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0" name="Google Shape;2730;p36"/>
            <p:cNvSpPr/>
            <p:nvPr/>
          </p:nvSpPr>
          <p:spPr>
            <a:xfrm rot="-5400000">
              <a:off x="6613688" y="945692"/>
              <a:ext cx="68467" cy="63647"/>
            </a:xfrm>
            <a:custGeom>
              <a:rect b="b" l="l" r="r" t="t"/>
              <a:pathLst>
                <a:path extrusionOk="0" h="1954" w="2102">
                  <a:moveTo>
                    <a:pt x="959" y="0"/>
                  </a:moveTo>
                  <a:cubicBezTo>
                    <a:pt x="942" y="0"/>
                    <a:pt x="934" y="17"/>
                    <a:pt x="934" y="50"/>
                  </a:cubicBezTo>
                  <a:cubicBezTo>
                    <a:pt x="873" y="111"/>
                    <a:pt x="785" y="255"/>
                    <a:pt x="644" y="255"/>
                  </a:cubicBezTo>
                  <a:cubicBezTo>
                    <a:pt x="630" y="255"/>
                    <a:pt x="615" y="253"/>
                    <a:pt x="600" y="250"/>
                  </a:cubicBezTo>
                  <a:lnTo>
                    <a:pt x="367" y="117"/>
                  </a:lnTo>
                  <a:cubicBezTo>
                    <a:pt x="367" y="117"/>
                    <a:pt x="300" y="117"/>
                    <a:pt x="300" y="150"/>
                  </a:cubicBezTo>
                  <a:cubicBezTo>
                    <a:pt x="400" y="250"/>
                    <a:pt x="467" y="417"/>
                    <a:pt x="400" y="484"/>
                  </a:cubicBezTo>
                  <a:cubicBezTo>
                    <a:pt x="300" y="617"/>
                    <a:pt x="167" y="650"/>
                    <a:pt x="67" y="650"/>
                  </a:cubicBezTo>
                  <a:cubicBezTo>
                    <a:pt x="67" y="650"/>
                    <a:pt x="0" y="684"/>
                    <a:pt x="67" y="751"/>
                  </a:cubicBezTo>
                  <a:cubicBezTo>
                    <a:pt x="167" y="884"/>
                    <a:pt x="400" y="1051"/>
                    <a:pt x="167" y="1284"/>
                  </a:cubicBezTo>
                  <a:cubicBezTo>
                    <a:pt x="167" y="1318"/>
                    <a:pt x="167" y="1384"/>
                    <a:pt x="234" y="1384"/>
                  </a:cubicBezTo>
                  <a:cubicBezTo>
                    <a:pt x="289" y="1384"/>
                    <a:pt x="345" y="1377"/>
                    <a:pt x="400" y="1377"/>
                  </a:cubicBezTo>
                  <a:cubicBezTo>
                    <a:pt x="512" y="1377"/>
                    <a:pt x="623" y="1407"/>
                    <a:pt x="734" y="1584"/>
                  </a:cubicBezTo>
                  <a:cubicBezTo>
                    <a:pt x="797" y="1648"/>
                    <a:pt x="922" y="1954"/>
                    <a:pt x="962" y="1954"/>
                  </a:cubicBezTo>
                  <a:cubicBezTo>
                    <a:pt x="964" y="1954"/>
                    <a:pt x="966" y="1953"/>
                    <a:pt x="967" y="1951"/>
                  </a:cubicBezTo>
                  <a:cubicBezTo>
                    <a:pt x="1067" y="1885"/>
                    <a:pt x="1268" y="1618"/>
                    <a:pt x="1434" y="1618"/>
                  </a:cubicBezTo>
                  <a:cubicBezTo>
                    <a:pt x="1534" y="1618"/>
                    <a:pt x="1601" y="1651"/>
                    <a:pt x="1635" y="1651"/>
                  </a:cubicBezTo>
                  <a:cubicBezTo>
                    <a:pt x="1635" y="1673"/>
                    <a:pt x="1642" y="1681"/>
                    <a:pt x="1653" y="1681"/>
                  </a:cubicBezTo>
                  <a:cubicBezTo>
                    <a:pt x="1675" y="1681"/>
                    <a:pt x="1712" y="1651"/>
                    <a:pt x="1735" y="1651"/>
                  </a:cubicBezTo>
                  <a:cubicBezTo>
                    <a:pt x="1701" y="1584"/>
                    <a:pt x="1701" y="1418"/>
                    <a:pt x="1801" y="1318"/>
                  </a:cubicBezTo>
                  <a:cubicBezTo>
                    <a:pt x="1901" y="1251"/>
                    <a:pt x="2035" y="1218"/>
                    <a:pt x="2068" y="1218"/>
                  </a:cubicBezTo>
                  <a:cubicBezTo>
                    <a:pt x="2102" y="1151"/>
                    <a:pt x="2102" y="1117"/>
                    <a:pt x="2068" y="1117"/>
                  </a:cubicBezTo>
                  <a:cubicBezTo>
                    <a:pt x="1901" y="1051"/>
                    <a:pt x="1635" y="817"/>
                    <a:pt x="1635" y="650"/>
                  </a:cubicBezTo>
                  <a:lnTo>
                    <a:pt x="1635" y="584"/>
                  </a:lnTo>
                  <a:lnTo>
                    <a:pt x="1635" y="317"/>
                  </a:lnTo>
                  <a:cubicBezTo>
                    <a:pt x="1701" y="284"/>
                    <a:pt x="1635" y="284"/>
                    <a:pt x="1601" y="284"/>
                  </a:cubicBezTo>
                  <a:cubicBezTo>
                    <a:pt x="1530" y="337"/>
                    <a:pt x="1449" y="372"/>
                    <a:pt x="1374" y="372"/>
                  </a:cubicBezTo>
                  <a:cubicBezTo>
                    <a:pt x="1308" y="372"/>
                    <a:pt x="1247" y="346"/>
                    <a:pt x="1201" y="284"/>
                  </a:cubicBezTo>
                  <a:cubicBezTo>
                    <a:pt x="1101" y="150"/>
                    <a:pt x="1067" y="83"/>
                    <a:pt x="1034" y="50"/>
                  </a:cubicBezTo>
                  <a:cubicBezTo>
                    <a:pt x="1001" y="17"/>
                    <a:pt x="976" y="0"/>
                    <a:pt x="95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1" name="Google Shape;2731;p36"/>
            <p:cNvSpPr/>
            <p:nvPr/>
          </p:nvSpPr>
          <p:spPr>
            <a:xfrm rot="-5400000">
              <a:off x="6644763" y="995300"/>
              <a:ext cx="1954" cy="521"/>
            </a:xfrm>
            <a:custGeom>
              <a:rect b="b" l="l" r="r" t="t"/>
              <a:pathLst>
                <a:path extrusionOk="0" h="16" w="60">
                  <a:moveTo>
                    <a:pt x="45" y="1"/>
                  </a:moveTo>
                  <a:cubicBezTo>
                    <a:pt x="37" y="1"/>
                    <a:pt x="22" y="4"/>
                    <a:pt x="0" y="15"/>
                  </a:cubicBezTo>
                  <a:cubicBezTo>
                    <a:pt x="45" y="15"/>
                    <a:pt x="59" y="1"/>
                    <a:pt x="45" y="1"/>
                  </a:cubicBezTo>
                  <a:close/>
                </a:path>
              </a:pathLst>
            </a:custGeom>
            <a:solidFill>
              <a:srgbClr val="FF54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2" name="Google Shape;2732;p36"/>
            <p:cNvSpPr/>
            <p:nvPr/>
          </p:nvSpPr>
          <p:spPr>
            <a:xfrm rot="-5400000">
              <a:off x="6637809" y="978573"/>
              <a:ext cx="3290" cy="2215"/>
            </a:xfrm>
            <a:custGeom>
              <a:rect b="b" l="l" r="r" t="t"/>
              <a:pathLst>
                <a:path extrusionOk="0" h="68" w="101">
                  <a:moveTo>
                    <a:pt x="100" y="68"/>
                  </a:moveTo>
                  <a:cubicBezTo>
                    <a:pt x="33" y="68"/>
                    <a:pt x="33" y="68"/>
                    <a:pt x="100" y="68"/>
                  </a:cubicBezTo>
                  <a:cubicBezTo>
                    <a:pt x="0" y="1"/>
                    <a:pt x="0" y="1"/>
                    <a:pt x="100" y="68"/>
                  </a:cubicBezTo>
                  <a:cubicBezTo>
                    <a:pt x="33" y="1"/>
                    <a:pt x="33" y="1"/>
                    <a:pt x="100" y="68"/>
                  </a:cubicBezTo>
                  <a:cubicBezTo>
                    <a:pt x="100" y="1"/>
                    <a:pt x="100" y="1"/>
                    <a:pt x="100" y="68"/>
                  </a:cubicBezTo>
                  <a:close/>
                </a:path>
              </a:pathLst>
            </a:custGeom>
            <a:solidFill>
              <a:srgbClr val="FF94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3" name="Google Shape;2733;p36"/>
            <p:cNvSpPr/>
            <p:nvPr/>
          </p:nvSpPr>
          <p:spPr>
            <a:xfrm rot="-5400000">
              <a:off x="6641766" y="557675"/>
              <a:ext cx="51074" cy="59543"/>
            </a:xfrm>
            <a:custGeom>
              <a:rect b="b" l="l" r="r" t="t"/>
              <a:pathLst>
                <a:path extrusionOk="0" h="1828" w="1568">
                  <a:moveTo>
                    <a:pt x="817" y="1"/>
                  </a:moveTo>
                  <a:cubicBezTo>
                    <a:pt x="809" y="1"/>
                    <a:pt x="801" y="9"/>
                    <a:pt x="801" y="26"/>
                  </a:cubicBezTo>
                  <a:cubicBezTo>
                    <a:pt x="801" y="159"/>
                    <a:pt x="734" y="293"/>
                    <a:pt x="667" y="326"/>
                  </a:cubicBezTo>
                  <a:cubicBezTo>
                    <a:pt x="534" y="326"/>
                    <a:pt x="400" y="293"/>
                    <a:pt x="334" y="259"/>
                  </a:cubicBezTo>
                  <a:cubicBezTo>
                    <a:pt x="334" y="259"/>
                    <a:pt x="300" y="259"/>
                    <a:pt x="300" y="293"/>
                  </a:cubicBezTo>
                  <a:cubicBezTo>
                    <a:pt x="300" y="426"/>
                    <a:pt x="334" y="660"/>
                    <a:pt x="34" y="726"/>
                  </a:cubicBezTo>
                  <a:cubicBezTo>
                    <a:pt x="34" y="760"/>
                    <a:pt x="0" y="793"/>
                    <a:pt x="34" y="793"/>
                  </a:cubicBezTo>
                  <a:cubicBezTo>
                    <a:pt x="167" y="860"/>
                    <a:pt x="300" y="960"/>
                    <a:pt x="234" y="1227"/>
                  </a:cubicBezTo>
                  <a:cubicBezTo>
                    <a:pt x="234" y="1327"/>
                    <a:pt x="167" y="1627"/>
                    <a:pt x="200" y="1627"/>
                  </a:cubicBezTo>
                  <a:cubicBezTo>
                    <a:pt x="257" y="1627"/>
                    <a:pt x="369" y="1605"/>
                    <a:pt x="479" y="1605"/>
                  </a:cubicBezTo>
                  <a:cubicBezTo>
                    <a:pt x="562" y="1605"/>
                    <a:pt x="643" y="1617"/>
                    <a:pt x="701" y="1660"/>
                  </a:cubicBezTo>
                  <a:cubicBezTo>
                    <a:pt x="734" y="1760"/>
                    <a:pt x="801" y="1794"/>
                    <a:pt x="834" y="1827"/>
                  </a:cubicBezTo>
                  <a:cubicBezTo>
                    <a:pt x="834" y="1827"/>
                    <a:pt x="867" y="1827"/>
                    <a:pt x="801" y="1760"/>
                  </a:cubicBezTo>
                  <a:cubicBezTo>
                    <a:pt x="830" y="1674"/>
                    <a:pt x="884" y="1587"/>
                    <a:pt x="984" y="1587"/>
                  </a:cubicBezTo>
                  <a:cubicBezTo>
                    <a:pt x="1000" y="1587"/>
                    <a:pt x="1016" y="1589"/>
                    <a:pt x="1034" y="1594"/>
                  </a:cubicBezTo>
                  <a:cubicBezTo>
                    <a:pt x="1168" y="1627"/>
                    <a:pt x="1234" y="1627"/>
                    <a:pt x="1301" y="1660"/>
                  </a:cubicBezTo>
                  <a:cubicBezTo>
                    <a:pt x="1334" y="1660"/>
                    <a:pt x="1334" y="1660"/>
                    <a:pt x="1334" y="1627"/>
                  </a:cubicBezTo>
                  <a:cubicBezTo>
                    <a:pt x="1301" y="1494"/>
                    <a:pt x="1234" y="1227"/>
                    <a:pt x="1334" y="1093"/>
                  </a:cubicBezTo>
                  <a:lnTo>
                    <a:pt x="1368" y="1060"/>
                  </a:lnTo>
                  <a:lnTo>
                    <a:pt x="1535" y="893"/>
                  </a:lnTo>
                  <a:cubicBezTo>
                    <a:pt x="1568" y="893"/>
                    <a:pt x="1568" y="826"/>
                    <a:pt x="1535" y="826"/>
                  </a:cubicBezTo>
                  <a:cubicBezTo>
                    <a:pt x="1468" y="793"/>
                    <a:pt x="1301" y="760"/>
                    <a:pt x="1301" y="593"/>
                  </a:cubicBezTo>
                  <a:cubicBezTo>
                    <a:pt x="1301" y="459"/>
                    <a:pt x="1334" y="393"/>
                    <a:pt x="1334" y="326"/>
                  </a:cubicBezTo>
                  <a:cubicBezTo>
                    <a:pt x="1334" y="293"/>
                    <a:pt x="1334" y="293"/>
                    <a:pt x="1301" y="293"/>
                  </a:cubicBezTo>
                  <a:cubicBezTo>
                    <a:pt x="1246" y="311"/>
                    <a:pt x="1172" y="339"/>
                    <a:pt x="1104" y="339"/>
                  </a:cubicBezTo>
                  <a:cubicBezTo>
                    <a:pt x="1048" y="339"/>
                    <a:pt x="998" y="320"/>
                    <a:pt x="968" y="259"/>
                  </a:cubicBezTo>
                  <a:cubicBezTo>
                    <a:pt x="901" y="159"/>
                    <a:pt x="867" y="93"/>
                    <a:pt x="834" y="26"/>
                  </a:cubicBezTo>
                  <a:cubicBezTo>
                    <a:pt x="834" y="9"/>
                    <a:pt x="826" y="1"/>
                    <a:pt x="8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4" name="Google Shape;2734;p36"/>
            <p:cNvSpPr/>
            <p:nvPr/>
          </p:nvSpPr>
          <p:spPr>
            <a:xfrm rot="-5400000">
              <a:off x="6657809" y="596777"/>
              <a:ext cx="749" cy="521"/>
            </a:xfrm>
            <a:custGeom>
              <a:rect b="b" l="l" r="r" t="t"/>
              <a:pathLst>
                <a:path extrusionOk="0" h="16" w="23">
                  <a:moveTo>
                    <a:pt x="23" y="0"/>
                  </a:moveTo>
                  <a:cubicBezTo>
                    <a:pt x="0" y="0"/>
                    <a:pt x="8" y="15"/>
                    <a:pt x="15" y="15"/>
                  </a:cubicBezTo>
                  <a:cubicBezTo>
                    <a:pt x="19" y="15"/>
                    <a:pt x="23" y="11"/>
                    <a:pt x="23" y="0"/>
                  </a:cubicBezTo>
                  <a:close/>
                </a:path>
              </a:pathLst>
            </a:custGeom>
            <a:solidFill>
              <a:srgbClr val="FF54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5" name="Google Shape;2735;p36"/>
            <p:cNvSpPr/>
            <p:nvPr/>
          </p:nvSpPr>
          <p:spPr>
            <a:xfrm rot="-5400000">
              <a:off x="6699894" y="190977"/>
              <a:ext cx="52181" cy="59510"/>
            </a:xfrm>
            <a:custGeom>
              <a:rect b="b" l="l" r="r" t="t"/>
              <a:pathLst>
                <a:path extrusionOk="0" h="1827" w="1602">
                  <a:moveTo>
                    <a:pt x="818" y="0"/>
                  </a:moveTo>
                  <a:cubicBezTo>
                    <a:pt x="809" y="0"/>
                    <a:pt x="801" y="8"/>
                    <a:pt x="801" y="25"/>
                  </a:cubicBezTo>
                  <a:cubicBezTo>
                    <a:pt x="801" y="159"/>
                    <a:pt x="768" y="292"/>
                    <a:pt x="668" y="325"/>
                  </a:cubicBezTo>
                  <a:cubicBezTo>
                    <a:pt x="568" y="325"/>
                    <a:pt x="434" y="292"/>
                    <a:pt x="334" y="259"/>
                  </a:cubicBezTo>
                  <a:cubicBezTo>
                    <a:pt x="334" y="259"/>
                    <a:pt x="301" y="259"/>
                    <a:pt x="301" y="292"/>
                  </a:cubicBezTo>
                  <a:cubicBezTo>
                    <a:pt x="301" y="425"/>
                    <a:pt x="334" y="659"/>
                    <a:pt x="67" y="692"/>
                  </a:cubicBezTo>
                  <a:cubicBezTo>
                    <a:pt x="67" y="759"/>
                    <a:pt x="1" y="792"/>
                    <a:pt x="67" y="792"/>
                  </a:cubicBezTo>
                  <a:cubicBezTo>
                    <a:pt x="167" y="859"/>
                    <a:pt x="301" y="959"/>
                    <a:pt x="267" y="1193"/>
                  </a:cubicBezTo>
                  <a:cubicBezTo>
                    <a:pt x="267" y="1326"/>
                    <a:pt x="167" y="1626"/>
                    <a:pt x="234" y="1626"/>
                  </a:cubicBezTo>
                  <a:cubicBezTo>
                    <a:pt x="274" y="1626"/>
                    <a:pt x="398" y="1590"/>
                    <a:pt x="520" y="1590"/>
                  </a:cubicBezTo>
                  <a:cubicBezTo>
                    <a:pt x="601" y="1590"/>
                    <a:pt x="681" y="1606"/>
                    <a:pt x="734" y="1660"/>
                  </a:cubicBezTo>
                  <a:cubicBezTo>
                    <a:pt x="768" y="1760"/>
                    <a:pt x="801" y="1793"/>
                    <a:pt x="834" y="1826"/>
                  </a:cubicBezTo>
                  <a:cubicBezTo>
                    <a:pt x="834" y="1826"/>
                    <a:pt x="901" y="1826"/>
                    <a:pt x="801" y="1760"/>
                  </a:cubicBezTo>
                  <a:cubicBezTo>
                    <a:pt x="828" y="1678"/>
                    <a:pt x="899" y="1575"/>
                    <a:pt x="997" y="1575"/>
                  </a:cubicBezTo>
                  <a:cubicBezTo>
                    <a:pt x="1019" y="1575"/>
                    <a:pt x="1043" y="1580"/>
                    <a:pt x="1068" y="1593"/>
                  </a:cubicBezTo>
                  <a:cubicBezTo>
                    <a:pt x="1168" y="1626"/>
                    <a:pt x="1268" y="1626"/>
                    <a:pt x="1301" y="1660"/>
                  </a:cubicBezTo>
                  <a:cubicBezTo>
                    <a:pt x="1335" y="1660"/>
                    <a:pt x="1335" y="1660"/>
                    <a:pt x="1335" y="1626"/>
                  </a:cubicBezTo>
                  <a:cubicBezTo>
                    <a:pt x="1301" y="1493"/>
                    <a:pt x="1268" y="1193"/>
                    <a:pt x="1335" y="1093"/>
                  </a:cubicBezTo>
                  <a:lnTo>
                    <a:pt x="1402" y="1026"/>
                  </a:lnTo>
                  <a:lnTo>
                    <a:pt x="1568" y="859"/>
                  </a:lnTo>
                  <a:cubicBezTo>
                    <a:pt x="1602" y="859"/>
                    <a:pt x="1602" y="826"/>
                    <a:pt x="1568" y="826"/>
                  </a:cubicBezTo>
                  <a:cubicBezTo>
                    <a:pt x="1468" y="792"/>
                    <a:pt x="1301" y="759"/>
                    <a:pt x="1301" y="592"/>
                  </a:cubicBezTo>
                  <a:cubicBezTo>
                    <a:pt x="1301" y="459"/>
                    <a:pt x="1335" y="359"/>
                    <a:pt x="1335" y="325"/>
                  </a:cubicBezTo>
                  <a:cubicBezTo>
                    <a:pt x="1335" y="292"/>
                    <a:pt x="1335" y="292"/>
                    <a:pt x="1301" y="292"/>
                  </a:cubicBezTo>
                  <a:cubicBezTo>
                    <a:pt x="1268" y="309"/>
                    <a:pt x="1210" y="325"/>
                    <a:pt x="1147" y="325"/>
                  </a:cubicBezTo>
                  <a:cubicBezTo>
                    <a:pt x="1085" y="325"/>
                    <a:pt x="1018" y="309"/>
                    <a:pt x="968" y="259"/>
                  </a:cubicBezTo>
                  <a:cubicBezTo>
                    <a:pt x="935" y="159"/>
                    <a:pt x="901" y="92"/>
                    <a:pt x="834" y="25"/>
                  </a:cubicBezTo>
                  <a:cubicBezTo>
                    <a:pt x="834" y="8"/>
                    <a:pt x="826" y="0"/>
                    <a:pt x="81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6" name="Google Shape;2736;p36"/>
            <p:cNvSpPr/>
            <p:nvPr/>
          </p:nvSpPr>
          <p:spPr>
            <a:xfrm rot="-5400000">
              <a:off x="6275331" y="125471"/>
              <a:ext cx="52214" cy="60129"/>
            </a:xfrm>
            <a:custGeom>
              <a:rect b="b" l="l" r="r" t="t"/>
              <a:pathLst>
                <a:path extrusionOk="0" h="1846" w="1603">
                  <a:moveTo>
                    <a:pt x="818" y="0"/>
                  </a:moveTo>
                  <a:cubicBezTo>
                    <a:pt x="810" y="0"/>
                    <a:pt x="802" y="9"/>
                    <a:pt x="802" y="25"/>
                  </a:cubicBezTo>
                  <a:cubicBezTo>
                    <a:pt x="802" y="159"/>
                    <a:pt x="768" y="259"/>
                    <a:pt x="668" y="326"/>
                  </a:cubicBezTo>
                  <a:cubicBezTo>
                    <a:pt x="568" y="326"/>
                    <a:pt x="435" y="292"/>
                    <a:pt x="335" y="226"/>
                  </a:cubicBezTo>
                  <a:cubicBezTo>
                    <a:pt x="335" y="226"/>
                    <a:pt x="301" y="226"/>
                    <a:pt x="301" y="292"/>
                  </a:cubicBezTo>
                  <a:cubicBezTo>
                    <a:pt x="301" y="392"/>
                    <a:pt x="335" y="659"/>
                    <a:pt x="68" y="693"/>
                  </a:cubicBezTo>
                  <a:cubicBezTo>
                    <a:pt x="68" y="726"/>
                    <a:pt x="1" y="793"/>
                    <a:pt x="68" y="793"/>
                  </a:cubicBezTo>
                  <a:cubicBezTo>
                    <a:pt x="168" y="859"/>
                    <a:pt x="301" y="926"/>
                    <a:pt x="268" y="1193"/>
                  </a:cubicBezTo>
                  <a:cubicBezTo>
                    <a:pt x="268" y="1326"/>
                    <a:pt x="168" y="1627"/>
                    <a:pt x="234" y="1627"/>
                  </a:cubicBezTo>
                  <a:cubicBezTo>
                    <a:pt x="274" y="1627"/>
                    <a:pt x="399" y="1591"/>
                    <a:pt x="520" y="1591"/>
                  </a:cubicBezTo>
                  <a:cubicBezTo>
                    <a:pt x="601" y="1591"/>
                    <a:pt x="681" y="1607"/>
                    <a:pt x="735" y="1660"/>
                  </a:cubicBezTo>
                  <a:cubicBezTo>
                    <a:pt x="768" y="1727"/>
                    <a:pt x="802" y="1760"/>
                    <a:pt x="835" y="1827"/>
                  </a:cubicBezTo>
                  <a:cubicBezTo>
                    <a:pt x="835" y="1838"/>
                    <a:pt x="842" y="1845"/>
                    <a:pt x="848" y="1845"/>
                  </a:cubicBezTo>
                  <a:cubicBezTo>
                    <a:pt x="861" y="1845"/>
                    <a:pt x="868" y="1816"/>
                    <a:pt x="802" y="1727"/>
                  </a:cubicBezTo>
                  <a:cubicBezTo>
                    <a:pt x="831" y="1667"/>
                    <a:pt x="914" y="1555"/>
                    <a:pt x="1026" y="1555"/>
                  </a:cubicBezTo>
                  <a:cubicBezTo>
                    <a:pt x="1040" y="1555"/>
                    <a:pt x="1054" y="1556"/>
                    <a:pt x="1068" y="1560"/>
                  </a:cubicBezTo>
                  <a:cubicBezTo>
                    <a:pt x="1168" y="1627"/>
                    <a:pt x="1269" y="1627"/>
                    <a:pt x="1302" y="1660"/>
                  </a:cubicBezTo>
                  <a:cubicBezTo>
                    <a:pt x="1335" y="1660"/>
                    <a:pt x="1335" y="1660"/>
                    <a:pt x="1335" y="1627"/>
                  </a:cubicBezTo>
                  <a:cubicBezTo>
                    <a:pt x="1302" y="1493"/>
                    <a:pt x="1269" y="1193"/>
                    <a:pt x="1335" y="1060"/>
                  </a:cubicBezTo>
                  <a:lnTo>
                    <a:pt x="1402" y="1026"/>
                  </a:lnTo>
                  <a:lnTo>
                    <a:pt x="1569" y="859"/>
                  </a:lnTo>
                  <a:cubicBezTo>
                    <a:pt x="1602" y="859"/>
                    <a:pt x="1602" y="826"/>
                    <a:pt x="1569" y="826"/>
                  </a:cubicBezTo>
                  <a:cubicBezTo>
                    <a:pt x="1469" y="793"/>
                    <a:pt x="1302" y="726"/>
                    <a:pt x="1302" y="559"/>
                  </a:cubicBezTo>
                  <a:cubicBezTo>
                    <a:pt x="1302" y="459"/>
                    <a:pt x="1335" y="359"/>
                    <a:pt x="1335" y="326"/>
                  </a:cubicBezTo>
                  <a:cubicBezTo>
                    <a:pt x="1335" y="292"/>
                    <a:pt x="1335" y="292"/>
                    <a:pt x="1302" y="292"/>
                  </a:cubicBezTo>
                  <a:cubicBezTo>
                    <a:pt x="1272" y="307"/>
                    <a:pt x="1222" y="322"/>
                    <a:pt x="1167" y="322"/>
                  </a:cubicBezTo>
                  <a:cubicBezTo>
                    <a:pt x="1099" y="322"/>
                    <a:pt x="1024" y="299"/>
                    <a:pt x="968" y="226"/>
                  </a:cubicBezTo>
                  <a:cubicBezTo>
                    <a:pt x="935" y="159"/>
                    <a:pt x="902" y="59"/>
                    <a:pt x="835" y="25"/>
                  </a:cubicBezTo>
                  <a:cubicBezTo>
                    <a:pt x="835" y="9"/>
                    <a:pt x="827" y="0"/>
                    <a:pt x="81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7" name="Google Shape;2737;p36"/>
            <p:cNvSpPr/>
            <p:nvPr/>
          </p:nvSpPr>
          <p:spPr>
            <a:xfrm rot="-5400000">
              <a:off x="5964189" y="141367"/>
              <a:ext cx="52181" cy="60943"/>
            </a:xfrm>
            <a:custGeom>
              <a:rect b="b" l="l" r="r" t="t"/>
              <a:pathLst>
                <a:path extrusionOk="0" h="1871" w="1602">
                  <a:moveTo>
                    <a:pt x="818" y="0"/>
                  </a:moveTo>
                  <a:cubicBezTo>
                    <a:pt x="809" y="0"/>
                    <a:pt x="801" y="17"/>
                    <a:pt x="801" y="50"/>
                  </a:cubicBezTo>
                  <a:cubicBezTo>
                    <a:pt x="801" y="184"/>
                    <a:pt x="768" y="284"/>
                    <a:pt x="668" y="351"/>
                  </a:cubicBezTo>
                  <a:cubicBezTo>
                    <a:pt x="568" y="351"/>
                    <a:pt x="434" y="284"/>
                    <a:pt x="334" y="250"/>
                  </a:cubicBezTo>
                  <a:cubicBezTo>
                    <a:pt x="334" y="250"/>
                    <a:pt x="301" y="250"/>
                    <a:pt x="301" y="284"/>
                  </a:cubicBezTo>
                  <a:cubicBezTo>
                    <a:pt x="301" y="417"/>
                    <a:pt x="334" y="684"/>
                    <a:pt x="67" y="717"/>
                  </a:cubicBezTo>
                  <a:cubicBezTo>
                    <a:pt x="67" y="751"/>
                    <a:pt x="1" y="784"/>
                    <a:pt x="67" y="784"/>
                  </a:cubicBezTo>
                  <a:cubicBezTo>
                    <a:pt x="167" y="884"/>
                    <a:pt x="301" y="951"/>
                    <a:pt x="267" y="1218"/>
                  </a:cubicBezTo>
                  <a:cubicBezTo>
                    <a:pt x="267" y="1351"/>
                    <a:pt x="167" y="1618"/>
                    <a:pt x="234" y="1618"/>
                  </a:cubicBezTo>
                  <a:cubicBezTo>
                    <a:pt x="267" y="1618"/>
                    <a:pt x="359" y="1601"/>
                    <a:pt x="459" y="1601"/>
                  </a:cubicBezTo>
                  <a:cubicBezTo>
                    <a:pt x="559" y="1601"/>
                    <a:pt x="668" y="1618"/>
                    <a:pt x="734" y="1685"/>
                  </a:cubicBezTo>
                  <a:cubicBezTo>
                    <a:pt x="768" y="1752"/>
                    <a:pt x="801" y="1785"/>
                    <a:pt x="835" y="1852"/>
                  </a:cubicBezTo>
                  <a:cubicBezTo>
                    <a:pt x="835" y="1863"/>
                    <a:pt x="842" y="1870"/>
                    <a:pt x="848" y="1870"/>
                  </a:cubicBezTo>
                  <a:cubicBezTo>
                    <a:pt x="860" y="1870"/>
                    <a:pt x="868" y="1840"/>
                    <a:pt x="801" y="1752"/>
                  </a:cubicBezTo>
                  <a:cubicBezTo>
                    <a:pt x="831" y="1692"/>
                    <a:pt x="914" y="1579"/>
                    <a:pt x="1026" y="1579"/>
                  </a:cubicBezTo>
                  <a:cubicBezTo>
                    <a:pt x="1040" y="1579"/>
                    <a:pt x="1054" y="1581"/>
                    <a:pt x="1068" y="1585"/>
                  </a:cubicBezTo>
                  <a:cubicBezTo>
                    <a:pt x="1168" y="1618"/>
                    <a:pt x="1268" y="1618"/>
                    <a:pt x="1302" y="1685"/>
                  </a:cubicBezTo>
                  <a:cubicBezTo>
                    <a:pt x="1335" y="1685"/>
                    <a:pt x="1335" y="1685"/>
                    <a:pt x="1335" y="1618"/>
                  </a:cubicBezTo>
                  <a:cubicBezTo>
                    <a:pt x="1302" y="1518"/>
                    <a:pt x="1268" y="1218"/>
                    <a:pt x="1335" y="1084"/>
                  </a:cubicBezTo>
                  <a:lnTo>
                    <a:pt x="1402" y="1051"/>
                  </a:lnTo>
                  <a:lnTo>
                    <a:pt x="1568" y="884"/>
                  </a:lnTo>
                  <a:cubicBezTo>
                    <a:pt x="1602" y="884"/>
                    <a:pt x="1602" y="851"/>
                    <a:pt x="1568" y="851"/>
                  </a:cubicBezTo>
                  <a:cubicBezTo>
                    <a:pt x="1468" y="784"/>
                    <a:pt x="1302" y="751"/>
                    <a:pt x="1302" y="584"/>
                  </a:cubicBezTo>
                  <a:cubicBezTo>
                    <a:pt x="1302" y="451"/>
                    <a:pt x="1335" y="384"/>
                    <a:pt x="1335" y="351"/>
                  </a:cubicBezTo>
                  <a:cubicBezTo>
                    <a:pt x="1335" y="284"/>
                    <a:pt x="1335" y="284"/>
                    <a:pt x="1302" y="284"/>
                  </a:cubicBezTo>
                  <a:cubicBezTo>
                    <a:pt x="1268" y="317"/>
                    <a:pt x="1210" y="342"/>
                    <a:pt x="1147" y="342"/>
                  </a:cubicBezTo>
                  <a:cubicBezTo>
                    <a:pt x="1085" y="342"/>
                    <a:pt x="1018" y="317"/>
                    <a:pt x="968" y="250"/>
                  </a:cubicBezTo>
                  <a:cubicBezTo>
                    <a:pt x="935" y="184"/>
                    <a:pt x="901" y="84"/>
                    <a:pt x="835" y="50"/>
                  </a:cubicBezTo>
                  <a:cubicBezTo>
                    <a:pt x="835" y="17"/>
                    <a:pt x="826" y="0"/>
                    <a:pt x="81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8" name="Google Shape;2738;p36"/>
            <p:cNvSpPr/>
            <p:nvPr/>
          </p:nvSpPr>
          <p:spPr>
            <a:xfrm rot="-5400000">
              <a:off x="6227236" y="284414"/>
              <a:ext cx="52181" cy="59543"/>
            </a:xfrm>
            <a:custGeom>
              <a:rect b="b" l="l" r="r" t="t"/>
              <a:pathLst>
                <a:path extrusionOk="0" h="1828" w="1602">
                  <a:moveTo>
                    <a:pt x="818" y="1"/>
                  </a:moveTo>
                  <a:cubicBezTo>
                    <a:pt x="810" y="1"/>
                    <a:pt x="801" y="9"/>
                    <a:pt x="801" y="26"/>
                  </a:cubicBezTo>
                  <a:cubicBezTo>
                    <a:pt x="801" y="159"/>
                    <a:pt x="768" y="293"/>
                    <a:pt x="668" y="326"/>
                  </a:cubicBezTo>
                  <a:cubicBezTo>
                    <a:pt x="535" y="326"/>
                    <a:pt x="434" y="293"/>
                    <a:pt x="334" y="226"/>
                  </a:cubicBezTo>
                  <a:cubicBezTo>
                    <a:pt x="334" y="226"/>
                    <a:pt x="301" y="226"/>
                    <a:pt x="301" y="293"/>
                  </a:cubicBezTo>
                  <a:cubicBezTo>
                    <a:pt x="301" y="426"/>
                    <a:pt x="334" y="660"/>
                    <a:pt x="34" y="693"/>
                  </a:cubicBezTo>
                  <a:cubicBezTo>
                    <a:pt x="34" y="726"/>
                    <a:pt x="1" y="793"/>
                    <a:pt x="34" y="793"/>
                  </a:cubicBezTo>
                  <a:cubicBezTo>
                    <a:pt x="168" y="860"/>
                    <a:pt x="301" y="960"/>
                    <a:pt x="268" y="1193"/>
                  </a:cubicBezTo>
                  <a:cubicBezTo>
                    <a:pt x="268" y="1327"/>
                    <a:pt x="168" y="1627"/>
                    <a:pt x="201" y="1627"/>
                  </a:cubicBezTo>
                  <a:cubicBezTo>
                    <a:pt x="261" y="1627"/>
                    <a:pt x="393" y="1591"/>
                    <a:pt x="511" y="1591"/>
                  </a:cubicBezTo>
                  <a:cubicBezTo>
                    <a:pt x="589" y="1591"/>
                    <a:pt x="661" y="1607"/>
                    <a:pt x="701" y="1660"/>
                  </a:cubicBezTo>
                  <a:cubicBezTo>
                    <a:pt x="768" y="1760"/>
                    <a:pt x="801" y="1794"/>
                    <a:pt x="835" y="1827"/>
                  </a:cubicBezTo>
                  <a:cubicBezTo>
                    <a:pt x="835" y="1827"/>
                    <a:pt x="868" y="1827"/>
                    <a:pt x="801" y="1760"/>
                  </a:cubicBezTo>
                  <a:cubicBezTo>
                    <a:pt x="828" y="1679"/>
                    <a:pt x="900" y="1576"/>
                    <a:pt x="979" y="1576"/>
                  </a:cubicBezTo>
                  <a:cubicBezTo>
                    <a:pt x="997" y="1576"/>
                    <a:pt x="1016" y="1581"/>
                    <a:pt x="1035" y="1594"/>
                  </a:cubicBezTo>
                  <a:cubicBezTo>
                    <a:pt x="1168" y="1627"/>
                    <a:pt x="1268" y="1627"/>
                    <a:pt x="1302" y="1660"/>
                  </a:cubicBezTo>
                  <a:cubicBezTo>
                    <a:pt x="1335" y="1660"/>
                    <a:pt x="1335" y="1660"/>
                    <a:pt x="1335" y="1627"/>
                  </a:cubicBezTo>
                  <a:cubicBezTo>
                    <a:pt x="1302" y="1493"/>
                    <a:pt x="1268" y="1193"/>
                    <a:pt x="1335" y="1093"/>
                  </a:cubicBezTo>
                  <a:lnTo>
                    <a:pt x="1368" y="1026"/>
                  </a:lnTo>
                  <a:lnTo>
                    <a:pt x="1535" y="860"/>
                  </a:lnTo>
                  <a:cubicBezTo>
                    <a:pt x="1602" y="860"/>
                    <a:pt x="1602" y="826"/>
                    <a:pt x="1535" y="826"/>
                  </a:cubicBezTo>
                  <a:cubicBezTo>
                    <a:pt x="1469" y="793"/>
                    <a:pt x="1302" y="760"/>
                    <a:pt x="1302" y="593"/>
                  </a:cubicBezTo>
                  <a:cubicBezTo>
                    <a:pt x="1302" y="459"/>
                    <a:pt x="1335" y="359"/>
                    <a:pt x="1335" y="326"/>
                  </a:cubicBezTo>
                  <a:cubicBezTo>
                    <a:pt x="1335" y="293"/>
                    <a:pt x="1335" y="293"/>
                    <a:pt x="1302" y="293"/>
                  </a:cubicBezTo>
                  <a:cubicBezTo>
                    <a:pt x="1257" y="308"/>
                    <a:pt x="1199" y="322"/>
                    <a:pt x="1142" y="322"/>
                  </a:cubicBezTo>
                  <a:cubicBezTo>
                    <a:pt x="1072" y="322"/>
                    <a:pt x="1005" y="300"/>
                    <a:pt x="968" y="226"/>
                  </a:cubicBezTo>
                  <a:cubicBezTo>
                    <a:pt x="935" y="159"/>
                    <a:pt x="868" y="92"/>
                    <a:pt x="835" y="26"/>
                  </a:cubicBezTo>
                  <a:cubicBezTo>
                    <a:pt x="835" y="9"/>
                    <a:pt x="826" y="1"/>
                    <a:pt x="81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9" name="Google Shape;2739;p36"/>
            <p:cNvSpPr/>
            <p:nvPr/>
          </p:nvSpPr>
          <p:spPr>
            <a:xfrm rot="-5400000">
              <a:off x="6080753" y="452625"/>
              <a:ext cx="52181" cy="59933"/>
            </a:xfrm>
            <a:custGeom>
              <a:rect b="b" l="l" r="r" t="t"/>
              <a:pathLst>
                <a:path extrusionOk="0" h="1840" w="1602">
                  <a:moveTo>
                    <a:pt x="818" y="1"/>
                  </a:moveTo>
                  <a:cubicBezTo>
                    <a:pt x="809" y="1"/>
                    <a:pt x="801" y="9"/>
                    <a:pt x="801" y="26"/>
                  </a:cubicBezTo>
                  <a:cubicBezTo>
                    <a:pt x="801" y="159"/>
                    <a:pt x="768" y="292"/>
                    <a:pt x="668" y="326"/>
                  </a:cubicBezTo>
                  <a:cubicBezTo>
                    <a:pt x="534" y="326"/>
                    <a:pt x="434" y="292"/>
                    <a:pt x="334" y="226"/>
                  </a:cubicBezTo>
                  <a:cubicBezTo>
                    <a:pt x="334" y="226"/>
                    <a:pt x="301" y="226"/>
                    <a:pt x="301" y="292"/>
                  </a:cubicBezTo>
                  <a:cubicBezTo>
                    <a:pt x="301" y="426"/>
                    <a:pt x="334" y="659"/>
                    <a:pt x="34" y="693"/>
                  </a:cubicBezTo>
                  <a:cubicBezTo>
                    <a:pt x="34" y="726"/>
                    <a:pt x="0" y="793"/>
                    <a:pt x="34" y="793"/>
                  </a:cubicBezTo>
                  <a:cubicBezTo>
                    <a:pt x="167" y="859"/>
                    <a:pt x="301" y="960"/>
                    <a:pt x="267" y="1193"/>
                  </a:cubicBezTo>
                  <a:cubicBezTo>
                    <a:pt x="267" y="1326"/>
                    <a:pt x="167" y="1627"/>
                    <a:pt x="201" y="1627"/>
                  </a:cubicBezTo>
                  <a:cubicBezTo>
                    <a:pt x="261" y="1627"/>
                    <a:pt x="381" y="1591"/>
                    <a:pt x="496" y="1591"/>
                  </a:cubicBezTo>
                  <a:cubicBezTo>
                    <a:pt x="573" y="1591"/>
                    <a:pt x="648" y="1607"/>
                    <a:pt x="701" y="1660"/>
                  </a:cubicBezTo>
                  <a:cubicBezTo>
                    <a:pt x="768" y="1760"/>
                    <a:pt x="801" y="1793"/>
                    <a:pt x="834" y="1827"/>
                  </a:cubicBezTo>
                  <a:cubicBezTo>
                    <a:pt x="834" y="1836"/>
                    <a:pt x="837" y="1840"/>
                    <a:pt x="839" y="1840"/>
                  </a:cubicBezTo>
                  <a:cubicBezTo>
                    <a:pt x="845" y="1840"/>
                    <a:pt x="850" y="1809"/>
                    <a:pt x="801" y="1760"/>
                  </a:cubicBezTo>
                  <a:cubicBezTo>
                    <a:pt x="828" y="1679"/>
                    <a:pt x="899" y="1575"/>
                    <a:pt x="979" y="1575"/>
                  </a:cubicBezTo>
                  <a:cubicBezTo>
                    <a:pt x="997" y="1575"/>
                    <a:pt x="1016" y="1581"/>
                    <a:pt x="1035" y="1593"/>
                  </a:cubicBezTo>
                  <a:cubicBezTo>
                    <a:pt x="1168" y="1627"/>
                    <a:pt x="1268" y="1627"/>
                    <a:pt x="1301" y="1660"/>
                  </a:cubicBezTo>
                  <a:cubicBezTo>
                    <a:pt x="1335" y="1660"/>
                    <a:pt x="1335" y="1660"/>
                    <a:pt x="1335" y="1627"/>
                  </a:cubicBezTo>
                  <a:cubicBezTo>
                    <a:pt x="1301" y="1493"/>
                    <a:pt x="1268" y="1193"/>
                    <a:pt x="1335" y="1093"/>
                  </a:cubicBezTo>
                  <a:lnTo>
                    <a:pt x="1368" y="1026"/>
                  </a:lnTo>
                  <a:lnTo>
                    <a:pt x="1535" y="859"/>
                  </a:lnTo>
                  <a:cubicBezTo>
                    <a:pt x="1602" y="859"/>
                    <a:pt x="1602" y="826"/>
                    <a:pt x="1535" y="826"/>
                  </a:cubicBezTo>
                  <a:cubicBezTo>
                    <a:pt x="1468" y="793"/>
                    <a:pt x="1301" y="759"/>
                    <a:pt x="1301" y="593"/>
                  </a:cubicBezTo>
                  <a:cubicBezTo>
                    <a:pt x="1301" y="459"/>
                    <a:pt x="1335" y="359"/>
                    <a:pt x="1335" y="326"/>
                  </a:cubicBezTo>
                  <a:cubicBezTo>
                    <a:pt x="1335" y="292"/>
                    <a:pt x="1335" y="292"/>
                    <a:pt x="1301" y="292"/>
                  </a:cubicBezTo>
                  <a:cubicBezTo>
                    <a:pt x="1257" y="307"/>
                    <a:pt x="1199" y="322"/>
                    <a:pt x="1142" y="322"/>
                  </a:cubicBezTo>
                  <a:cubicBezTo>
                    <a:pt x="1072" y="322"/>
                    <a:pt x="1005" y="299"/>
                    <a:pt x="968" y="226"/>
                  </a:cubicBezTo>
                  <a:cubicBezTo>
                    <a:pt x="934" y="159"/>
                    <a:pt x="868" y="92"/>
                    <a:pt x="834" y="26"/>
                  </a:cubicBezTo>
                  <a:cubicBezTo>
                    <a:pt x="834" y="9"/>
                    <a:pt x="826" y="1"/>
                    <a:pt x="81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0" name="Google Shape;2740;p36"/>
            <p:cNvSpPr/>
            <p:nvPr/>
          </p:nvSpPr>
          <p:spPr>
            <a:xfrm rot="-5400000">
              <a:off x="6097675" y="492216"/>
              <a:ext cx="554" cy="847"/>
            </a:xfrm>
            <a:custGeom>
              <a:rect b="b" l="l" r="r" t="t"/>
              <a:pathLst>
                <a:path extrusionOk="0" h="26" w="17">
                  <a:moveTo>
                    <a:pt x="4" y="0"/>
                  </a:moveTo>
                  <a:lnTo>
                    <a:pt x="4" y="0"/>
                  </a:lnTo>
                  <a:cubicBezTo>
                    <a:pt x="0" y="0"/>
                    <a:pt x="0" y="9"/>
                    <a:pt x="17" y="25"/>
                  </a:cubicBezTo>
                  <a:cubicBezTo>
                    <a:pt x="17" y="9"/>
                    <a:pt x="8" y="0"/>
                    <a:pt x="4" y="0"/>
                  </a:cubicBezTo>
                  <a:close/>
                </a:path>
              </a:pathLst>
            </a:custGeom>
            <a:solidFill>
              <a:srgbClr val="FF54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1" name="Google Shape;2741;p36"/>
            <p:cNvSpPr/>
            <p:nvPr/>
          </p:nvSpPr>
          <p:spPr>
            <a:xfrm rot="-5400000">
              <a:off x="6325755" y="1306430"/>
              <a:ext cx="68467" cy="63679"/>
            </a:xfrm>
            <a:custGeom>
              <a:rect b="b" l="l" r="r" t="t"/>
              <a:pathLst>
                <a:path extrusionOk="0" h="1955" w="2102">
                  <a:moveTo>
                    <a:pt x="955" y="0"/>
                  </a:moveTo>
                  <a:cubicBezTo>
                    <a:pt x="943" y="0"/>
                    <a:pt x="934" y="17"/>
                    <a:pt x="934" y="50"/>
                  </a:cubicBezTo>
                  <a:cubicBezTo>
                    <a:pt x="843" y="111"/>
                    <a:pt x="780" y="255"/>
                    <a:pt x="643" y="255"/>
                  </a:cubicBezTo>
                  <a:cubicBezTo>
                    <a:pt x="630" y="255"/>
                    <a:pt x="616" y="254"/>
                    <a:pt x="601" y="251"/>
                  </a:cubicBezTo>
                  <a:lnTo>
                    <a:pt x="334" y="117"/>
                  </a:lnTo>
                  <a:cubicBezTo>
                    <a:pt x="334" y="117"/>
                    <a:pt x="301" y="117"/>
                    <a:pt x="301" y="150"/>
                  </a:cubicBezTo>
                  <a:cubicBezTo>
                    <a:pt x="367" y="251"/>
                    <a:pt x="467" y="417"/>
                    <a:pt x="367" y="484"/>
                  </a:cubicBezTo>
                  <a:cubicBezTo>
                    <a:pt x="301" y="617"/>
                    <a:pt x="167" y="651"/>
                    <a:pt x="34" y="651"/>
                  </a:cubicBezTo>
                  <a:cubicBezTo>
                    <a:pt x="34" y="651"/>
                    <a:pt x="0" y="718"/>
                    <a:pt x="34" y="751"/>
                  </a:cubicBezTo>
                  <a:cubicBezTo>
                    <a:pt x="167" y="884"/>
                    <a:pt x="367" y="1051"/>
                    <a:pt x="167" y="1285"/>
                  </a:cubicBezTo>
                  <a:cubicBezTo>
                    <a:pt x="167" y="1318"/>
                    <a:pt x="167" y="1385"/>
                    <a:pt x="201" y="1385"/>
                  </a:cubicBezTo>
                  <a:cubicBezTo>
                    <a:pt x="256" y="1385"/>
                    <a:pt x="312" y="1377"/>
                    <a:pt x="367" y="1377"/>
                  </a:cubicBezTo>
                  <a:cubicBezTo>
                    <a:pt x="479" y="1377"/>
                    <a:pt x="590" y="1407"/>
                    <a:pt x="701" y="1585"/>
                  </a:cubicBezTo>
                  <a:cubicBezTo>
                    <a:pt x="796" y="1648"/>
                    <a:pt x="892" y="1954"/>
                    <a:pt x="958" y="1954"/>
                  </a:cubicBezTo>
                  <a:cubicBezTo>
                    <a:pt x="961" y="1954"/>
                    <a:pt x="965" y="1953"/>
                    <a:pt x="968" y="1952"/>
                  </a:cubicBezTo>
                  <a:cubicBezTo>
                    <a:pt x="1035" y="1885"/>
                    <a:pt x="1268" y="1618"/>
                    <a:pt x="1435" y="1618"/>
                  </a:cubicBezTo>
                  <a:cubicBezTo>
                    <a:pt x="1502" y="1618"/>
                    <a:pt x="1602" y="1652"/>
                    <a:pt x="1635" y="1652"/>
                  </a:cubicBezTo>
                  <a:lnTo>
                    <a:pt x="1702" y="1652"/>
                  </a:lnTo>
                  <a:cubicBezTo>
                    <a:pt x="1668" y="1585"/>
                    <a:pt x="1668" y="1418"/>
                    <a:pt x="1802" y="1318"/>
                  </a:cubicBezTo>
                  <a:cubicBezTo>
                    <a:pt x="1868" y="1251"/>
                    <a:pt x="2002" y="1218"/>
                    <a:pt x="2035" y="1218"/>
                  </a:cubicBezTo>
                  <a:cubicBezTo>
                    <a:pt x="2102" y="1151"/>
                    <a:pt x="2102" y="1118"/>
                    <a:pt x="2035" y="1118"/>
                  </a:cubicBezTo>
                  <a:cubicBezTo>
                    <a:pt x="1868" y="1051"/>
                    <a:pt x="1635" y="818"/>
                    <a:pt x="1635" y="651"/>
                  </a:cubicBezTo>
                  <a:lnTo>
                    <a:pt x="1635" y="584"/>
                  </a:lnTo>
                  <a:lnTo>
                    <a:pt x="1635" y="317"/>
                  </a:lnTo>
                  <a:cubicBezTo>
                    <a:pt x="1668" y="284"/>
                    <a:pt x="1635" y="284"/>
                    <a:pt x="1602" y="284"/>
                  </a:cubicBezTo>
                  <a:cubicBezTo>
                    <a:pt x="1530" y="337"/>
                    <a:pt x="1449" y="372"/>
                    <a:pt x="1369" y="372"/>
                  </a:cubicBezTo>
                  <a:cubicBezTo>
                    <a:pt x="1299" y="372"/>
                    <a:pt x="1230" y="346"/>
                    <a:pt x="1168" y="284"/>
                  </a:cubicBezTo>
                  <a:cubicBezTo>
                    <a:pt x="1101" y="150"/>
                    <a:pt x="1035" y="84"/>
                    <a:pt x="1001" y="50"/>
                  </a:cubicBezTo>
                  <a:cubicBezTo>
                    <a:pt x="985" y="17"/>
                    <a:pt x="968" y="0"/>
                    <a:pt x="9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2" name="Google Shape;2742;p36"/>
            <p:cNvSpPr/>
            <p:nvPr/>
          </p:nvSpPr>
          <p:spPr>
            <a:xfrm rot="-5400000">
              <a:off x="6349468" y="1355483"/>
              <a:ext cx="5472" cy="4658"/>
            </a:xfrm>
            <a:custGeom>
              <a:rect b="b" l="l" r="r" t="t"/>
              <a:pathLst>
                <a:path extrusionOk="0" h="143" w="168">
                  <a:moveTo>
                    <a:pt x="88" y="1"/>
                  </a:moveTo>
                  <a:cubicBezTo>
                    <a:pt x="75" y="1"/>
                    <a:pt x="67" y="17"/>
                    <a:pt x="67" y="51"/>
                  </a:cubicBezTo>
                  <a:cubicBezTo>
                    <a:pt x="0" y="84"/>
                    <a:pt x="0" y="117"/>
                    <a:pt x="67" y="117"/>
                  </a:cubicBezTo>
                  <a:cubicBezTo>
                    <a:pt x="84" y="134"/>
                    <a:pt x="100" y="142"/>
                    <a:pt x="113" y="142"/>
                  </a:cubicBezTo>
                  <a:cubicBezTo>
                    <a:pt x="126" y="142"/>
                    <a:pt x="134" y="134"/>
                    <a:pt x="134" y="117"/>
                  </a:cubicBezTo>
                  <a:cubicBezTo>
                    <a:pt x="167" y="84"/>
                    <a:pt x="167" y="51"/>
                    <a:pt x="134" y="51"/>
                  </a:cubicBezTo>
                  <a:cubicBezTo>
                    <a:pt x="117" y="17"/>
                    <a:pt x="100" y="1"/>
                    <a:pt x="88" y="1"/>
                  </a:cubicBezTo>
                  <a:close/>
                </a:path>
              </a:pathLst>
            </a:custGeom>
            <a:solidFill>
              <a:srgbClr val="FF54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3" name="Google Shape;2743;p36"/>
            <p:cNvSpPr/>
            <p:nvPr/>
          </p:nvSpPr>
          <p:spPr>
            <a:xfrm rot="-5400000">
              <a:off x="6345527" y="1327372"/>
              <a:ext cx="1140" cy="2215"/>
            </a:xfrm>
            <a:custGeom>
              <a:rect b="b" l="l" r="r" t="t"/>
              <a:pathLst>
                <a:path extrusionOk="0" h="68" w="35">
                  <a:moveTo>
                    <a:pt x="1" y="0"/>
                  </a:moveTo>
                  <a:cubicBezTo>
                    <a:pt x="1" y="0"/>
                    <a:pt x="1" y="67"/>
                    <a:pt x="34" y="67"/>
                  </a:cubicBezTo>
                  <a:lnTo>
                    <a:pt x="1" y="0"/>
                  </a:lnTo>
                  <a:close/>
                </a:path>
              </a:pathLst>
            </a:custGeom>
            <a:solidFill>
              <a:srgbClr val="FF94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4" name="Google Shape;2744;p36"/>
            <p:cNvSpPr/>
            <p:nvPr/>
          </p:nvSpPr>
          <p:spPr>
            <a:xfrm rot="-5400000">
              <a:off x="6367612" y="1343887"/>
              <a:ext cx="977" cy="1661"/>
            </a:xfrm>
            <a:custGeom>
              <a:rect b="b" l="l" r="r" t="t"/>
              <a:pathLst>
                <a:path extrusionOk="0" h="51" w="30">
                  <a:moveTo>
                    <a:pt x="8" y="21"/>
                  </a:moveTo>
                  <a:cubicBezTo>
                    <a:pt x="0" y="21"/>
                    <a:pt x="8" y="50"/>
                    <a:pt x="30" y="50"/>
                  </a:cubicBezTo>
                  <a:cubicBezTo>
                    <a:pt x="19" y="28"/>
                    <a:pt x="11" y="21"/>
                    <a:pt x="8" y="21"/>
                  </a:cubicBezTo>
                  <a:close/>
                  <a:moveTo>
                    <a:pt x="17" y="0"/>
                  </a:moveTo>
                  <a:cubicBezTo>
                    <a:pt x="13" y="0"/>
                    <a:pt x="13" y="17"/>
                    <a:pt x="30" y="50"/>
                  </a:cubicBezTo>
                  <a:cubicBezTo>
                    <a:pt x="30" y="17"/>
                    <a:pt x="21" y="0"/>
                    <a:pt x="17" y="0"/>
                  </a:cubicBezTo>
                  <a:close/>
                </a:path>
              </a:pathLst>
            </a:custGeom>
            <a:solidFill>
              <a:srgbClr val="FF54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5" name="Google Shape;2745;p36"/>
            <p:cNvSpPr/>
            <p:nvPr/>
          </p:nvSpPr>
          <p:spPr>
            <a:xfrm rot="-5400000">
              <a:off x="6713054" y="1055743"/>
              <a:ext cx="68500" cy="63060"/>
            </a:xfrm>
            <a:custGeom>
              <a:rect b="b" l="l" r="r" t="t"/>
              <a:pathLst>
                <a:path extrusionOk="0" h="1936" w="2103">
                  <a:moveTo>
                    <a:pt x="1719" y="1630"/>
                  </a:moveTo>
                  <a:cubicBezTo>
                    <a:pt x="1724" y="1641"/>
                    <a:pt x="1729" y="1651"/>
                    <a:pt x="1736" y="1660"/>
                  </a:cubicBezTo>
                  <a:cubicBezTo>
                    <a:pt x="1736" y="1639"/>
                    <a:pt x="1729" y="1631"/>
                    <a:pt x="1719" y="1630"/>
                  </a:cubicBezTo>
                  <a:close/>
                  <a:moveTo>
                    <a:pt x="956" y="1"/>
                  </a:moveTo>
                  <a:cubicBezTo>
                    <a:pt x="943" y="1"/>
                    <a:pt x="935" y="9"/>
                    <a:pt x="935" y="26"/>
                  </a:cubicBezTo>
                  <a:cubicBezTo>
                    <a:pt x="844" y="86"/>
                    <a:pt x="780" y="230"/>
                    <a:pt x="644" y="230"/>
                  </a:cubicBezTo>
                  <a:cubicBezTo>
                    <a:pt x="630" y="230"/>
                    <a:pt x="616" y="229"/>
                    <a:pt x="601" y="226"/>
                  </a:cubicBezTo>
                  <a:lnTo>
                    <a:pt x="335" y="92"/>
                  </a:lnTo>
                  <a:cubicBezTo>
                    <a:pt x="335" y="92"/>
                    <a:pt x="301" y="92"/>
                    <a:pt x="301" y="159"/>
                  </a:cubicBezTo>
                  <a:cubicBezTo>
                    <a:pt x="368" y="226"/>
                    <a:pt x="468" y="393"/>
                    <a:pt x="368" y="493"/>
                  </a:cubicBezTo>
                  <a:cubicBezTo>
                    <a:pt x="301" y="593"/>
                    <a:pt x="168" y="659"/>
                    <a:pt x="34" y="659"/>
                  </a:cubicBezTo>
                  <a:cubicBezTo>
                    <a:pt x="34" y="659"/>
                    <a:pt x="1" y="693"/>
                    <a:pt x="34" y="726"/>
                  </a:cubicBezTo>
                  <a:cubicBezTo>
                    <a:pt x="168" y="860"/>
                    <a:pt x="368" y="1026"/>
                    <a:pt x="168" y="1260"/>
                  </a:cubicBezTo>
                  <a:cubicBezTo>
                    <a:pt x="168" y="1327"/>
                    <a:pt x="168" y="1360"/>
                    <a:pt x="201" y="1360"/>
                  </a:cubicBezTo>
                  <a:cubicBezTo>
                    <a:pt x="238" y="1360"/>
                    <a:pt x="277" y="1358"/>
                    <a:pt x="316" y="1358"/>
                  </a:cubicBezTo>
                  <a:cubicBezTo>
                    <a:pt x="454" y="1358"/>
                    <a:pt x="598" y="1378"/>
                    <a:pt x="701" y="1560"/>
                  </a:cubicBezTo>
                  <a:cubicBezTo>
                    <a:pt x="793" y="1651"/>
                    <a:pt x="911" y="1936"/>
                    <a:pt x="957" y="1936"/>
                  </a:cubicBezTo>
                  <a:cubicBezTo>
                    <a:pt x="962" y="1936"/>
                    <a:pt x="965" y="1933"/>
                    <a:pt x="968" y="1927"/>
                  </a:cubicBezTo>
                  <a:cubicBezTo>
                    <a:pt x="1068" y="1860"/>
                    <a:pt x="1269" y="1593"/>
                    <a:pt x="1435" y="1593"/>
                  </a:cubicBezTo>
                  <a:cubicBezTo>
                    <a:pt x="1502" y="1593"/>
                    <a:pt x="1602" y="1660"/>
                    <a:pt x="1635" y="1660"/>
                  </a:cubicBezTo>
                  <a:cubicBezTo>
                    <a:pt x="1658" y="1660"/>
                    <a:pt x="1695" y="1630"/>
                    <a:pt x="1717" y="1630"/>
                  </a:cubicBezTo>
                  <a:cubicBezTo>
                    <a:pt x="1718" y="1630"/>
                    <a:pt x="1718" y="1630"/>
                    <a:pt x="1719" y="1630"/>
                  </a:cubicBezTo>
                  <a:lnTo>
                    <a:pt x="1719" y="1630"/>
                  </a:lnTo>
                  <a:cubicBezTo>
                    <a:pt x="1670" y="1530"/>
                    <a:pt x="1681" y="1387"/>
                    <a:pt x="1802" y="1327"/>
                  </a:cubicBezTo>
                  <a:cubicBezTo>
                    <a:pt x="1902" y="1226"/>
                    <a:pt x="2002" y="1193"/>
                    <a:pt x="2069" y="1193"/>
                  </a:cubicBezTo>
                  <a:cubicBezTo>
                    <a:pt x="2102" y="1160"/>
                    <a:pt x="2102" y="1093"/>
                    <a:pt x="2069" y="1093"/>
                  </a:cubicBezTo>
                  <a:cubicBezTo>
                    <a:pt x="1902" y="1026"/>
                    <a:pt x="1635" y="826"/>
                    <a:pt x="1635" y="659"/>
                  </a:cubicBezTo>
                  <a:lnTo>
                    <a:pt x="1635" y="559"/>
                  </a:lnTo>
                  <a:lnTo>
                    <a:pt x="1635" y="326"/>
                  </a:lnTo>
                  <a:cubicBezTo>
                    <a:pt x="1669" y="259"/>
                    <a:pt x="1635" y="259"/>
                    <a:pt x="1602" y="259"/>
                  </a:cubicBezTo>
                  <a:cubicBezTo>
                    <a:pt x="1531" y="313"/>
                    <a:pt x="1450" y="347"/>
                    <a:pt x="1369" y="347"/>
                  </a:cubicBezTo>
                  <a:cubicBezTo>
                    <a:pt x="1300" y="347"/>
                    <a:pt x="1231" y="321"/>
                    <a:pt x="1168" y="259"/>
                  </a:cubicBezTo>
                  <a:cubicBezTo>
                    <a:pt x="1102" y="159"/>
                    <a:pt x="1068" y="59"/>
                    <a:pt x="1002" y="26"/>
                  </a:cubicBezTo>
                  <a:cubicBezTo>
                    <a:pt x="985" y="9"/>
                    <a:pt x="968" y="1"/>
                    <a:pt x="95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6" name="Google Shape;2746;p36"/>
            <p:cNvSpPr/>
            <p:nvPr/>
          </p:nvSpPr>
          <p:spPr>
            <a:xfrm rot="-5400000">
              <a:off x="8082916" y="2087531"/>
              <a:ext cx="102180" cy="97620"/>
            </a:xfrm>
            <a:custGeom>
              <a:rect b="b" l="l" r="r" t="t"/>
              <a:pathLst>
                <a:path extrusionOk="0" h="2997" w="3137">
                  <a:moveTo>
                    <a:pt x="2165" y="1"/>
                  </a:moveTo>
                  <a:cubicBezTo>
                    <a:pt x="2155" y="1"/>
                    <a:pt x="2145" y="5"/>
                    <a:pt x="2135" y="15"/>
                  </a:cubicBezTo>
                  <a:cubicBezTo>
                    <a:pt x="1977" y="174"/>
                    <a:pt x="1606" y="484"/>
                    <a:pt x="1340" y="484"/>
                  </a:cubicBezTo>
                  <a:cubicBezTo>
                    <a:pt x="1327" y="484"/>
                    <a:pt x="1314" y="483"/>
                    <a:pt x="1302" y="482"/>
                  </a:cubicBezTo>
                  <a:lnTo>
                    <a:pt x="1201" y="482"/>
                  </a:lnTo>
                  <a:cubicBezTo>
                    <a:pt x="1035" y="415"/>
                    <a:pt x="868" y="382"/>
                    <a:pt x="801" y="348"/>
                  </a:cubicBezTo>
                  <a:cubicBezTo>
                    <a:pt x="768" y="348"/>
                    <a:pt x="701" y="382"/>
                    <a:pt x="701" y="415"/>
                  </a:cubicBezTo>
                  <a:cubicBezTo>
                    <a:pt x="768" y="648"/>
                    <a:pt x="801" y="915"/>
                    <a:pt x="534" y="1049"/>
                  </a:cubicBezTo>
                  <a:cubicBezTo>
                    <a:pt x="368" y="1149"/>
                    <a:pt x="201" y="1182"/>
                    <a:pt x="134" y="1216"/>
                  </a:cubicBezTo>
                  <a:cubicBezTo>
                    <a:pt x="34" y="1249"/>
                    <a:pt x="34" y="1316"/>
                    <a:pt x="67" y="1349"/>
                  </a:cubicBezTo>
                  <a:cubicBezTo>
                    <a:pt x="201" y="1482"/>
                    <a:pt x="468" y="1716"/>
                    <a:pt x="301" y="1916"/>
                  </a:cubicBezTo>
                  <a:cubicBezTo>
                    <a:pt x="201" y="2049"/>
                    <a:pt x="134" y="2183"/>
                    <a:pt x="34" y="2250"/>
                  </a:cubicBezTo>
                  <a:cubicBezTo>
                    <a:pt x="1" y="2316"/>
                    <a:pt x="34" y="2350"/>
                    <a:pt x="67" y="2350"/>
                  </a:cubicBezTo>
                  <a:lnTo>
                    <a:pt x="134" y="2350"/>
                  </a:lnTo>
                  <a:cubicBezTo>
                    <a:pt x="223" y="2296"/>
                    <a:pt x="332" y="2262"/>
                    <a:pt x="434" y="2262"/>
                  </a:cubicBezTo>
                  <a:cubicBezTo>
                    <a:pt x="522" y="2262"/>
                    <a:pt x="606" y="2288"/>
                    <a:pt x="668" y="2350"/>
                  </a:cubicBezTo>
                  <a:cubicBezTo>
                    <a:pt x="835" y="2550"/>
                    <a:pt x="835" y="2750"/>
                    <a:pt x="835" y="2917"/>
                  </a:cubicBezTo>
                  <a:cubicBezTo>
                    <a:pt x="810" y="2966"/>
                    <a:pt x="839" y="2997"/>
                    <a:pt x="870" y="2997"/>
                  </a:cubicBezTo>
                  <a:cubicBezTo>
                    <a:pt x="881" y="2997"/>
                    <a:pt x="892" y="2992"/>
                    <a:pt x="901" y="2983"/>
                  </a:cubicBezTo>
                  <a:cubicBezTo>
                    <a:pt x="1041" y="2884"/>
                    <a:pt x="1228" y="2748"/>
                    <a:pt x="1421" y="2748"/>
                  </a:cubicBezTo>
                  <a:cubicBezTo>
                    <a:pt x="1550" y="2748"/>
                    <a:pt x="1681" y="2809"/>
                    <a:pt x="1802" y="2983"/>
                  </a:cubicBezTo>
                  <a:cubicBezTo>
                    <a:pt x="1811" y="2992"/>
                    <a:pt x="1825" y="2997"/>
                    <a:pt x="1840" y="2997"/>
                  </a:cubicBezTo>
                  <a:cubicBezTo>
                    <a:pt x="1882" y="2997"/>
                    <a:pt x="1935" y="2966"/>
                    <a:pt x="1935" y="2917"/>
                  </a:cubicBezTo>
                  <a:cubicBezTo>
                    <a:pt x="1969" y="2717"/>
                    <a:pt x="1969" y="2383"/>
                    <a:pt x="2436" y="2250"/>
                  </a:cubicBezTo>
                  <a:cubicBezTo>
                    <a:pt x="2602" y="2183"/>
                    <a:pt x="3136" y="2083"/>
                    <a:pt x="3103" y="2016"/>
                  </a:cubicBezTo>
                  <a:cubicBezTo>
                    <a:pt x="3003" y="1849"/>
                    <a:pt x="2669" y="1416"/>
                    <a:pt x="2769" y="1182"/>
                  </a:cubicBezTo>
                  <a:cubicBezTo>
                    <a:pt x="2803" y="1015"/>
                    <a:pt x="2836" y="915"/>
                    <a:pt x="2869" y="849"/>
                  </a:cubicBezTo>
                  <a:cubicBezTo>
                    <a:pt x="2869" y="815"/>
                    <a:pt x="2869" y="715"/>
                    <a:pt x="2836" y="715"/>
                  </a:cubicBezTo>
                  <a:cubicBezTo>
                    <a:pt x="2669" y="715"/>
                    <a:pt x="2402" y="715"/>
                    <a:pt x="2336" y="482"/>
                  </a:cubicBezTo>
                  <a:cubicBezTo>
                    <a:pt x="2302" y="315"/>
                    <a:pt x="2236" y="148"/>
                    <a:pt x="2236" y="48"/>
                  </a:cubicBezTo>
                  <a:cubicBezTo>
                    <a:pt x="2212" y="24"/>
                    <a:pt x="2188" y="1"/>
                    <a:pt x="216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7" name="Google Shape;2747;p36"/>
            <p:cNvSpPr/>
            <p:nvPr/>
          </p:nvSpPr>
          <p:spPr>
            <a:xfrm rot="-5400000">
              <a:off x="7461967" y="1685572"/>
              <a:ext cx="102180" cy="97489"/>
            </a:xfrm>
            <a:custGeom>
              <a:rect b="b" l="l" r="r" t="t"/>
              <a:pathLst>
                <a:path extrusionOk="0" h="2993" w="3137">
                  <a:moveTo>
                    <a:pt x="2167" y="0"/>
                  </a:moveTo>
                  <a:cubicBezTo>
                    <a:pt x="2156" y="0"/>
                    <a:pt x="2146" y="8"/>
                    <a:pt x="2136" y="29"/>
                  </a:cubicBezTo>
                  <a:cubicBezTo>
                    <a:pt x="1984" y="181"/>
                    <a:pt x="1638" y="471"/>
                    <a:pt x="1376" y="471"/>
                  </a:cubicBezTo>
                  <a:cubicBezTo>
                    <a:pt x="1350" y="471"/>
                    <a:pt x="1325" y="468"/>
                    <a:pt x="1302" y="462"/>
                  </a:cubicBezTo>
                  <a:lnTo>
                    <a:pt x="1202" y="462"/>
                  </a:lnTo>
                  <a:cubicBezTo>
                    <a:pt x="1035" y="429"/>
                    <a:pt x="868" y="396"/>
                    <a:pt x="801" y="362"/>
                  </a:cubicBezTo>
                  <a:cubicBezTo>
                    <a:pt x="768" y="362"/>
                    <a:pt x="701" y="396"/>
                    <a:pt x="701" y="429"/>
                  </a:cubicBezTo>
                  <a:cubicBezTo>
                    <a:pt x="768" y="629"/>
                    <a:pt x="801" y="929"/>
                    <a:pt x="534" y="1063"/>
                  </a:cubicBezTo>
                  <a:cubicBezTo>
                    <a:pt x="368" y="1129"/>
                    <a:pt x="201" y="1196"/>
                    <a:pt x="134" y="1230"/>
                  </a:cubicBezTo>
                  <a:cubicBezTo>
                    <a:pt x="34" y="1263"/>
                    <a:pt x="34" y="1296"/>
                    <a:pt x="101" y="1363"/>
                  </a:cubicBezTo>
                  <a:cubicBezTo>
                    <a:pt x="201" y="1463"/>
                    <a:pt x="468" y="1730"/>
                    <a:pt x="301" y="1930"/>
                  </a:cubicBezTo>
                  <a:cubicBezTo>
                    <a:pt x="201" y="2063"/>
                    <a:pt x="134" y="2197"/>
                    <a:pt x="34" y="2264"/>
                  </a:cubicBezTo>
                  <a:cubicBezTo>
                    <a:pt x="1" y="2297"/>
                    <a:pt x="34" y="2364"/>
                    <a:pt x="101" y="2364"/>
                  </a:cubicBezTo>
                  <a:lnTo>
                    <a:pt x="134" y="2364"/>
                  </a:lnTo>
                  <a:cubicBezTo>
                    <a:pt x="223" y="2310"/>
                    <a:pt x="332" y="2276"/>
                    <a:pt x="434" y="2276"/>
                  </a:cubicBezTo>
                  <a:cubicBezTo>
                    <a:pt x="522" y="2276"/>
                    <a:pt x="606" y="2302"/>
                    <a:pt x="668" y="2364"/>
                  </a:cubicBezTo>
                  <a:cubicBezTo>
                    <a:pt x="835" y="2564"/>
                    <a:pt x="835" y="2764"/>
                    <a:pt x="835" y="2931"/>
                  </a:cubicBezTo>
                  <a:cubicBezTo>
                    <a:pt x="812" y="2954"/>
                    <a:pt x="836" y="2993"/>
                    <a:pt x="876" y="2993"/>
                  </a:cubicBezTo>
                  <a:cubicBezTo>
                    <a:pt x="893" y="2993"/>
                    <a:pt x="914" y="2985"/>
                    <a:pt x="935" y="2964"/>
                  </a:cubicBezTo>
                  <a:cubicBezTo>
                    <a:pt x="1053" y="2865"/>
                    <a:pt x="1230" y="2743"/>
                    <a:pt x="1418" y="2743"/>
                  </a:cubicBezTo>
                  <a:cubicBezTo>
                    <a:pt x="1546" y="2743"/>
                    <a:pt x="1680" y="2801"/>
                    <a:pt x="1802" y="2964"/>
                  </a:cubicBezTo>
                  <a:cubicBezTo>
                    <a:pt x="1812" y="2985"/>
                    <a:pt x="1829" y="2993"/>
                    <a:pt x="1847" y="2993"/>
                  </a:cubicBezTo>
                  <a:cubicBezTo>
                    <a:pt x="1888" y="2993"/>
                    <a:pt x="1935" y="2954"/>
                    <a:pt x="1935" y="2931"/>
                  </a:cubicBezTo>
                  <a:cubicBezTo>
                    <a:pt x="1969" y="2731"/>
                    <a:pt x="1969" y="2397"/>
                    <a:pt x="2436" y="2264"/>
                  </a:cubicBezTo>
                  <a:cubicBezTo>
                    <a:pt x="2603" y="2197"/>
                    <a:pt x="3136" y="2097"/>
                    <a:pt x="3103" y="2030"/>
                  </a:cubicBezTo>
                  <a:cubicBezTo>
                    <a:pt x="3003" y="1863"/>
                    <a:pt x="2669" y="1430"/>
                    <a:pt x="2769" y="1196"/>
                  </a:cubicBezTo>
                  <a:cubicBezTo>
                    <a:pt x="2803" y="1029"/>
                    <a:pt x="2836" y="929"/>
                    <a:pt x="2869" y="863"/>
                  </a:cubicBezTo>
                  <a:cubicBezTo>
                    <a:pt x="2869" y="796"/>
                    <a:pt x="2836" y="763"/>
                    <a:pt x="2836" y="729"/>
                  </a:cubicBezTo>
                  <a:cubicBezTo>
                    <a:pt x="2669" y="729"/>
                    <a:pt x="2402" y="729"/>
                    <a:pt x="2336" y="462"/>
                  </a:cubicBezTo>
                  <a:cubicBezTo>
                    <a:pt x="2302" y="296"/>
                    <a:pt x="2236" y="129"/>
                    <a:pt x="2236" y="62"/>
                  </a:cubicBezTo>
                  <a:cubicBezTo>
                    <a:pt x="2213" y="39"/>
                    <a:pt x="2190" y="0"/>
                    <a:pt x="216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8" name="Google Shape;2748;p36"/>
            <p:cNvSpPr/>
            <p:nvPr/>
          </p:nvSpPr>
          <p:spPr>
            <a:xfrm>
              <a:off x="7064673" y="5617403"/>
              <a:ext cx="22833" cy="19576"/>
            </a:xfrm>
            <a:custGeom>
              <a:rect b="b" l="l" r="r" t="t"/>
              <a:pathLst>
                <a:path extrusionOk="0" h="601" w="701">
                  <a:moveTo>
                    <a:pt x="405" y="0"/>
                  </a:moveTo>
                  <a:cubicBezTo>
                    <a:pt x="349" y="0"/>
                    <a:pt x="289" y="11"/>
                    <a:pt x="234" y="34"/>
                  </a:cubicBezTo>
                  <a:cubicBezTo>
                    <a:pt x="67" y="134"/>
                    <a:pt x="0" y="334"/>
                    <a:pt x="67" y="467"/>
                  </a:cubicBezTo>
                  <a:cubicBezTo>
                    <a:pt x="89" y="556"/>
                    <a:pt x="200" y="601"/>
                    <a:pt x="321" y="601"/>
                  </a:cubicBezTo>
                  <a:cubicBezTo>
                    <a:pt x="382" y="601"/>
                    <a:pt x="445" y="590"/>
                    <a:pt x="501" y="567"/>
                  </a:cubicBezTo>
                  <a:cubicBezTo>
                    <a:pt x="667" y="467"/>
                    <a:pt x="701" y="267"/>
                    <a:pt x="667" y="134"/>
                  </a:cubicBezTo>
                  <a:cubicBezTo>
                    <a:pt x="623" y="45"/>
                    <a:pt x="519" y="0"/>
                    <a:pt x="405" y="0"/>
                  </a:cubicBezTo>
                  <a:close/>
                </a:path>
              </a:pathLst>
            </a:custGeom>
            <a:solidFill>
              <a:srgbClr val="CF25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2" name="Shape 2852"/>
        <p:cNvGrpSpPr/>
        <p:nvPr/>
      </p:nvGrpSpPr>
      <p:grpSpPr>
        <a:xfrm>
          <a:off x="0" y="0"/>
          <a:ext cx="0" cy="0"/>
          <a:chOff x="0" y="0"/>
          <a:chExt cx="0" cy="0"/>
        </a:xfrm>
      </p:grpSpPr>
      <p:sp>
        <p:nvSpPr>
          <p:cNvPr id="2853" name="Google Shape;2853;p45"/>
          <p:cNvSpPr txBox="1"/>
          <p:nvPr>
            <p:ph idx="2" type="title"/>
          </p:nvPr>
        </p:nvSpPr>
        <p:spPr>
          <a:xfrm>
            <a:off x="720000" y="424000"/>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300"/>
              <a:t>Image Processing and </a:t>
            </a:r>
            <a:endParaRPr sz="3300"/>
          </a:p>
          <a:p>
            <a:pPr indent="0" lvl="0" marL="0" rtl="0" algn="ctr">
              <a:spcBef>
                <a:spcPts val="0"/>
              </a:spcBef>
              <a:spcAft>
                <a:spcPts val="0"/>
              </a:spcAft>
              <a:buNone/>
            </a:pPr>
            <a:r>
              <a:rPr lang="en" sz="3300"/>
              <a:t>Vessel Network Creation</a:t>
            </a:r>
            <a:endParaRPr sz="3300"/>
          </a:p>
        </p:txBody>
      </p:sp>
      <p:pic>
        <p:nvPicPr>
          <p:cNvPr id="2854" name="Google Shape;2854;p45"/>
          <p:cNvPicPr preferRelativeResize="0"/>
          <p:nvPr/>
        </p:nvPicPr>
        <p:blipFill rotWithShape="1">
          <a:blip r:embed="rId3">
            <a:alphaModFix/>
          </a:blip>
          <a:srcRect b="0" l="10" r="-10" t="1254"/>
          <a:stretch/>
        </p:blipFill>
        <p:spPr>
          <a:xfrm>
            <a:off x="361700" y="1842575"/>
            <a:ext cx="2401999" cy="2411702"/>
          </a:xfrm>
          <a:prstGeom prst="rect">
            <a:avLst/>
          </a:prstGeom>
          <a:noFill/>
          <a:ln>
            <a:noFill/>
          </a:ln>
        </p:spPr>
      </p:pic>
      <p:pic>
        <p:nvPicPr>
          <p:cNvPr id="2855" name="Google Shape;2855;p45"/>
          <p:cNvPicPr preferRelativeResize="0"/>
          <p:nvPr/>
        </p:nvPicPr>
        <p:blipFill rotWithShape="1">
          <a:blip r:embed="rId4">
            <a:alphaModFix/>
          </a:blip>
          <a:srcRect b="3457" l="5374" r="5356" t="8117"/>
          <a:stretch/>
        </p:blipFill>
        <p:spPr>
          <a:xfrm>
            <a:off x="3371000" y="1843828"/>
            <a:ext cx="2402000" cy="2409198"/>
          </a:xfrm>
          <a:prstGeom prst="rect">
            <a:avLst/>
          </a:prstGeom>
          <a:noFill/>
          <a:ln>
            <a:noFill/>
          </a:ln>
        </p:spPr>
      </p:pic>
      <p:pic>
        <p:nvPicPr>
          <p:cNvPr id="2856" name="Google Shape;2856;p45"/>
          <p:cNvPicPr preferRelativeResize="0"/>
          <p:nvPr/>
        </p:nvPicPr>
        <p:blipFill rotWithShape="1">
          <a:blip r:embed="rId5">
            <a:alphaModFix/>
          </a:blip>
          <a:srcRect b="0" l="5713" r="5978" t="0"/>
          <a:stretch/>
        </p:blipFill>
        <p:spPr>
          <a:xfrm flipH="1" rot="10800000">
            <a:off x="6380300" y="1843750"/>
            <a:ext cx="2401777" cy="2409325"/>
          </a:xfrm>
          <a:prstGeom prst="rect">
            <a:avLst/>
          </a:prstGeom>
          <a:noFill/>
          <a:ln>
            <a:noFill/>
          </a:ln>
        </p:spPr>
      </p:pic>
      <p:sp>
        <p:nvSpPr>
          <p:cNvPr id="2857" name="Google Shape;2857;p45"/>
          <p:cNvSpPr txBox="1"/>
          <p:nvPr>
            <p:ph idx="2" type="title"/>
          </p:nvPr>
        </p:nvSpPr>
        <p:spPr>
          <a:xfrm>
            <a:off x="361700" y="1215700"/>
            <a:ext cx="24018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accent1"/>
                </a:solidFill>
              </a:rPr>
              <a:t>Binary Image</a:t>
            </a:r>
            <a:endParaRPr sz="1800">
              <a:solidFill>
                <a:schemeClr val="accent1"/>
              </a:solidFill>
            </a:endParaRPr>
          </a:p>
        </p:txBody>
      </p:sp>
      <p:sp>
        <p:nvSpPr>
          <p:cNvPr id="2858" name="Google Shape;2858;p45"/>
          <p:cNvSpPr txBox="1"/>
          <p:nvPr>
            <p:ph idx="2" type="title"/>
          </p:nvPr>
        </p:nvSpPr>
        <p:spPr>
          <a:xfrm>
            <a:off x="3371100" y="1215700"/>
            <a:ext cx="24018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accent1"/>
                </a:solidFill>
              </a:rPr>
              <a:t>Skeletonized</a:t>
            </a:r>
            <a:r>
              <a:rPr lang="en" sz="1800">
                <a:solidFill>
                  <a:schemeClr val="accent1"/>
                </a:solidFill>
              </a:rPr>
              <a:t> Image</a:t>
            </a:r>
            <a:endParaRPr sz="1800">
              <a:solidFill>
                <a:schemeClr val="accent1"/>
              </a:solidFill>
            </a:endParaRPr>
          </a:p>
        </p:txBody>
      </p:sp>
      <p:sp>
        <p:nvSpPr>
          <p:cNvPr id="2859" name="Google Shape;2859;p45"/>
          <p:cNvSpPr txBox="1"/>
          <p:nvPr>
            <p:ph idx="2" type="title"/>
          </p:nvPr>
        </p:nvSpPr>
        <p:spPr>
          <a:xfrm>
            <a:off x="6380500" y="1215700"/>
            <a:ext cx="24018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accent1"/>
                </a:solidFill>
              </a:rPr>
              <a:t>Estimated Network</a:t>
            </a:r>
            <a:endParaRPr sz="1800">
              <a:solidFill>
                <a:schemeClr val="accent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3" name="Shape 2863"/>
        <p:cNvGrpSpPr/>
        <p:nvPr/>
      </p:nvGrpSpPr>
      <p:grpSpPr>
        <a:xfrm>
          <a:off x="0" y="0"/>
          <a:ext cx="0" cy="0"/>
          <a:chOff x="0" y="0"/>
          <a:chExt cx="0" cy="0"/>
        </a:xfrm>
      </p:grpSpPr>
      <p:sp>
        <p:nvSpPr>
          <p:cNvPr id="2864" name="Google Shape;2864;p46"/>
          <p:cNvSpPr/>
          <p:nvPr/>
        </p:nvSpPr>
        <p:spPr>
          <a:xfrm>
            <a:off x="3702300" y="872793"/>
            <a:ext cx="1739400" cy="17397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5" name="Google Shape;2865;p46"/>
          <p:cNvSpPr txBox="1"/>
          <p:nvPr>
            <p:ph type="title"/>
          </p:nvPr>
        </p:nvSpPr>
        <p:spPr>
          <a:xfrm>
            <a:off x="1519500" y="2893375"/>
            <a:ext cx="6435600" cy="1550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Results: Tumor and Vessel Growth Analysis</a:t>
            </a:r>
            <a:endParaRPr/>
          </a:p>
        </p:txBody>
      </p:sp>
      <p:sp>
        <p:nvSpPr>
          <p:cNvPr id="2866" name="Google Shape;2866;p46"/>
          <p:cNvSpPr txBox="1"/>
          <p:nvPr>
            <p:ph idx="2" type="title"/>
          </p:nvPr>
        </p:nvSpPr>
        <p:spPr>
          <a:xfrm>
            <a:off x="3896100" y="1321750"/>
            <a:ext cx="13518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grpSp>
        <p:nvGrpSpPr>
          <p:cNvPr id="2867" name="Google Shape;2867;p46"/>
          <p:cNvGrpSpPr/>
          <p:nvPr/>
        </p:nvGrpSpPr>
        <p:grpSpPr>
          <a:xfrm>
            <a:off x="7148901" y="539492"/>
            <a:ext cx="689882" cy="552956"/>
            <a:chOff x="5351251" y="1894392"/>
            <a:chExt cx="689882" cy="552956"/>
          </a:xfrm>
        </p:grpSpPr>
        <p:sp>
          <p:nvSpPr>
            <p:cNvPr id="2868" name="Google Shape;2868;p46"/>
            <p:cNvSpPr/>
            <p:nvPr/>
          </p:nvSpPr>
          <p:spPr>
            <a:xfrm>
              <a:off x="5351251" y="1894392"/>
              <a:ext cx="689882" cy="552956"/>
            </a:xfrm>
            <a:custGeom>
              <a:rect b="b" l="l" r="r" t="t"/>
              <a:pathLst>
                <a:path extrusionOk="0" h="9575" w="11946">
                  <a:moveTo>
                    <a:pt x="5958" y="0"/>
                  </a:moveTo>
                  <a:cubicBezTo>
                    <a:pt x="2675" y="0"/>
                    <a:pt x="0" y="2158"/>
                    <a:pt x="0" y="4803"/>
                  </a:cubicBezTo>
                  <a:cubicBezTo>
                    <a:pt x="0" y="7447"/>
                    <a:pt x="2675" y="9575"/>
                    <a:pt x="5958" y="9575"/>
                  </a:cubicBezTo>
                  <a:cubicBezTo>
                    <a:pt x="9271" y="9575"/>
                    <a:pt x="11946" y="7447"/>
                    <a:pt x="11946" y="4803"/>
                  </a:cubicBezTo>
                  <a:cubicBezTo>
                    <a:pt x="11946" y="2158"/>
                    <a:pt x="9271" y="0"/>
                    <a:pt x="595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9" name="Google Shape;2869;p46"/>
            <p:cNvSpPr/>
            <p:nvPr/>
          </p:nvSpPr>
          <p:spPr>
            <a:xfrm>
              <a:off x="5433717" y="2076881"/>
              <a:ext cx="488045" cy="183934"/>
            </a:xfrm>
            <a:custGeom>
              <a:rect b="b" l="l" r="r" t="t"/>
              <a:pathLst>
                <a:path extrusionOk="0" h="3185" w="8451">
                  <a:moveTo>
                    <a:pt x="4793" y="1"/>
                  </a:moveTo>
                  <a:cubicBezTo>
                    <a:pt x="2902" y="1"/>
                    <a:pt x="2220" y="1187"/>
                    <a:pt x="2220" y="1187"/>
                  </a:cubicBezTo>
                  <a:cubicBezTo>
                    <a:pt x="2220" y="1187"/>
                    <a:pt x="2163" y="1234"/>
                    <a:pt x="1999" y="1234"/>
                  </a:cubicBezTo>
                  <a:cubicBezTo>
                    <a:pt x="1867" y="1234"/>
                    <a:pt x="1666" y="1204"/>
                    <a:pt x="1369" y="1095"/>
                  </a:cubicBezTo>
                  <a:cubicBezTo>
                    <a:pt x="670" y="883"/>
                    <a:pt x="1" y="245"/>
                    <a:pt x="1" y="244"/>
                  </a:cubicBezTo>
                  <a:lnTo>
                    <a:pt x="1" y="244"/>
                  </a:lnTo>
                  <a:lnTo>
                    <a:pt x="457" y="1095"/>
                  </a:lnTo>
                  <a:cubicBezTo>
                    <a:pt x="457" y="1095"/>
                    <a:pt x="1081" y="3185"/>
                    <a:pt x="4200" y="3185"/>
                  </a:cubicBezTo>
                  <a:cubicBezTo>
                    <a:pt x="4382" y="3185"/>
                    <a:pt x="4573" y="3177"/>
                    <a:pt x="4773" y="3162"/>
                  </a:cubicBezTo>
                  <a:cubicBezTo>
                    <a:pt x="8420" y="2889"/>
                    <a:pt x="8451" y="123"/>
                    <a:pt x="8451" y="123"/>
                  </a:cubicBezTo>
                  <a:lnTo>
                    <a:pt x="8451" y="123"/>
                  </a:lnTo>
                  <a:lnTo>
                    <a:pt x="7326" y="1156"/>
                  </a:lnTo>
                  <a:cubicBezTo>
                    <a:pt x="7326" y="1156"/>
                    <a:pt x="6779" y="32"/>
                    <a:pt x="4864" y="1"/>
                  </a:cubicBezTo>
                  <a:cubicBezTo>
                    <a:pt x="4840" y="1"/>
                    <a:pt x="4816" y="1"/>
                    <a:pt x="4793" y="1"/>
                  </a:cubicBezTo>
                  <a:close/>
                </a:path>
              </a:pathLst>
            </a:custGeom>
            <a:solidFill>
              <a:srgbClr val="212D35">
                <a:alpha val="42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0" name="Google Shape;2870;p46"/>
            <p:cNvSpPr/>
            <p:nvPr/>
          </p:nvSpPr>
          <p:spPr>
            <a:xfrm>
              <a:off x="5498685" y="1947868"/>
              <a:ext cx="356375" cy="86972"/>
            </a:xfrm>
            <a:custGeom>
              <a:rect b="b" l="l" r="r" t="t"/>
              <a:pathLst>
                <a:path extrusionOk="0" h="1506" w="6171">
                  <a:moveTo>
                    <a:pt x="3166" y="0"/>
                  </a:moveTo>
                  <a:cubicBezTo>
                    <a:pt x="2946" y="0"/>
                    <a:pt x="2730" y="14"/>
                    <a:pt x="2523" y="47"/>
                  </a:cubicBezTo>
                  <a:cubicBezTo>
                    <a:pt x="943" y="229"/>
                    <a:pt x="0" y="1506"/>
                    <a:pt x="0" y="1506"/>
                  </a:cubicBezTo>
                  <a:cubicBezTo>
                    <a:pt x="0" y="1506"/>
                    <a:pt x="1064" y="1111"/>
                    <a:pt x="2645" y="594"/>
                  </a:cubicBezTo>
                  <a:cubicBezTo>
                    <a:pt x="3172" y="432"/>
                    <a:pt x="3739" y="378"/>
                    <a:pt x="4262" y="378"/>
                  </a:cubicBezTo>
                  <a:cubicBezTo>
                    <a:pt x="5306" y="378"/>
                    <a:pt x="6171" y="594"/>
                    <a:pt x="6171" y="594"/>
                  </a:cubicBezTo>
                  <a:cubicBezTo>
                    <a:pt x="6171" y="594"/>
                    <a:pt x="4595" y="0"/>
                    <a:pt x="3166" y="0"/>
                  </a:cubicBezTo>
                  <a:close/>
                </a:path>
              </a:pathLst>
            </a:custGeom>
            <a:solidFill>
              <a:srgbClr val="FFFFFF">
                <a:alpha val="45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1" name="Google Shape;2871;p46"/>
            <p:cNvSpPr/>
            <p:nvPr/>
          </p:nvSpPr>
          <p:spPr>
            <a:xfrm>
              <a:off x="5424939" y="2255963"/>
              <a:ext cx="354643" cy="141026"/>
            </a:xfrm>
            <a:custGeom>
              <a:rect b="b" l="l" r="r" t="t"/>
              <a:pathLst>
                <a:path extrusionOk="0" h="2442" w="6141">
                  <a:moveTo>
                    <a:pt x="1" y="1"/>
                  </a:moveTo>
                  <a:cubicBezTo>
                    <a:pt x="1" y="1"/>
                    <a:pt x="822" y="1672"/>
                    <a:pt x="2493" y="2219"/>
                  </a:cubicBezTo>
                  <a:cubicBezTo>
                    <a:pt x="3030" y="2385"/>
                    <a:pt x="3597" y="2441"/>
                    <a:pt x="4121" y="2441"/>
                  </a:cubicBezTo>
                  <a:cubicBezTo>
                    <a:pt x="5229" y="2441"/>
                    <a:pt x="6141" y="2189"/>
                    <a:pt x="6141" y="2189"/>
                  </a:cubicBezTo>
                  <a:cubicBezTo>
                    <a:pt x="6141" y="2189"/>
                    <a:pt x="3648" y="2128"/>
                    <a:pt x="2372" y="1581"/>
                  </a:cubicBezTo>
                  <a:cubicBezTo>
                    <a:pt x="1126" y="1034"/>
                    <a:pt x="1" y="1"/>
                    <a:pt x="1" y="1"/>
                  </a:cubicBezTo>
                  <a:close/>
                </a:path>
              </a:pathLst>
            </a:custGeom>
            <a:solidFill>
              <a:srgbClr val="FFFFFF">
                <a:alpha val="45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72" name="Google Shape;2872;p46"/>
          <p:cNvGrpSpPr/>
          <p:nvPr/>
        </p:nvGrpSpPr>
        <p:grpSpPr>
          <a:xfrm>
            <a:off x="7016961" y="1583017"/>
            <a:ext cx="496765" cy="259586"/>
            <a:chOff x="6255261" y="2144679"/>
            <a:chExt cx="496766" cy="259586"/>
          </a:xfrm>
        </p:grpSpPr>
        <p:sp>
          <p:nvSpPr>
            <p:cNvPr id="2873" name="Google Shape;2873;p46"/>
            <p:cNvSpPr/>
            <p:nvPr/>
          </p:nvSpPr>
          <p:spPr>
            <a:xfrm>
              <a:off x="6255261" y="2144679"/>
              <a:ext cx="496766" cy="259586"/>
            </a:xfrm>
            <a:custGeom>
              <a:rect b="b" l="l" r="r" t="t"/>
              <a:pathLst>
                <a:path extrusionOk="0" h="4495" w="8602">
                  <a:moveTo>
                    <a:pt x="6451" y="1"/>
                  </a:moveTo>
                  <a:cubicBezTo>
                    <a:pt x="5713" y="1"/>
                    <a:pt x="4823" y="154"/>
                    <a:pt x="3891" y="469"/>
                  </a:cubicBezTo>
                  <a:cubicBezTo>
                    <a:pt x="1641" y="1228"/>
                    <a:pt x="0" y="2627"/>
                    <a:pt x="243" y="3630"/>
                  </a:cubicBezTo>
                  <a:cubicBezTo>
                    <a:pt x="367" y="4197"/>
                    <a:pt x="1110" y="4495"/>
                    <a:pt x="2148" y="4495"/>
                  </a:cubicBezTo>
                  <a:cubicBezTo>
                    <a:pt x="2891" y="4495"/>
                    <a:pt x="3785" y="4342"/>
                    <a:pt x="4711" y="4025"/>
                  </a:cubicBezTo>
                  <a:cubicBezTo>
                    <a:pt x="6961" y="3265"/>
                    <a:pt x="8602" y="1867"/>
                    <a:pt x="8359" y="894"/>
                  </a:cubicBezTo>
                  <a:cubicBezTo>
                    <a:pt x="8234" y="307"/>
                    <a:pt x="7494" y="1"/>
                    <a:pt x="645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4" name="Google Shape;2874;p46"/>
            <p:cNvSpPr/>
            <p:nvPr/>
          </p:nvSpPr>
          <p:spPr>
            <a:xfrm>
              <a:off x="6297360" y="2176961"/>
              <a:ext cx="382709" cy="151940"/>
            </a:xfrm>
            <a:custGeom>
              <a:rect b="b" l="l" r="r" t="t"/>
              <a:pathLst>
                <a:path extrusionOk="0" h="2631" w="6627">
                  <a:moveTo>
                    <a:pt x="6627" y="1"/>
                  </a:moveTo>
                  <a:lnTo>
                    <a:pt x="5441" y="669"/>
                  </a:lnTo>
                  <a:cubicBezTo>
                    <a:pt x="5441" y="669"/>
                    <a:pt x="4923" y="531"/>
                    <a:pt x="4305" y="531"/>
                  </a:cubicBezTo>
                  <a:cubicBezTo>
                    <a:pt x="3919" y="531"/>
                    <a:pt x="3494" y="585"/>
                    <a:pt x="3131" y="761"/>
                  </a:cubicBezTo>
                  <a:cubicBezTo>
                    <a:pt x="2159" y="1217"/>
                    <a:pt x="2128" y="2068"/>
                    <a:pt x="2128" y="2068"/>
                  </a:cubicBezTo>
                  <a:lnTo>
                    <a:pt x="1" y="2463"/>
                  </a:lnTo>
                  <a:cubicBezTo>
                    <a:pt x="1" y="2463"/>
                    <a:pt x="467" y="2631"/>
                    <a:pt x="1285" y="2631"/>
                  </a:cubicBezTo>
                  <a:cubicBezTo>
                    <a:pt x="1945" y="2631"/>
                    <a:pt x="2833" y="2522"/>
                    <a:pt x="3891" y="2128"/>
                  </a:cubicBezTo>
                  <a:cubicBezTo>
                    <a:pt x="5928" y="1369"/>
                    <a:pt x="6627" y="1"/>
                    <a:pt x="6627" y="1"/>
                  </a:cubicBezTo>
                  <a:close/>
                </a:path>
              </a:pathLst>
            </a:custGeom>
            <a:solidFill>
              <a:srgbClr val="212D35">
                <a:alpha val="42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8" name="Shape 2878"/>
        <p:cNvGrpSpPr/>
        <p:nvPr/>
      </p:nvGrpSpPr>
      <p:grpSpPr>
        <a:xfrm>
          <a:off x="0" y="0"/>
          <a:ext cx="0" cy="0"/>
          <a:chOff x="0" y="0"/>
          <a:chExt cx="0" cy="0"/>
        </a:xfrm>
      </p:grpSpPr>
      <p:grpSp>
        <p:nvGrpSpPr>
          <p:cNvPr id="2879" name="Google Shape;2879;p47"/>
          <p:cNvGrpSpPr/>
          <p:nvPr/>
        </p:nvGrpSpPr>
        <p:grpSpPr>
          <a:xfrm>
            <a:off x="8531885" y="867433"/>
            <a:ext cx="482790" cy="288346"/>
            <a:chOff x="5553085" y="1156120"/>
            <a:chExt cx="482790" cy="288346"/>
          </a:xfrm>
        </p:grpSpPr>
        <p:sp>
          <p:nvSpPr>
            <p:cNvPr id="2880" name="Google Shape;2880;p47"/>
            <p:cNvSpPr/>
            <p:nvPr/>
          </p:nvSpPr>
          <p:spPr>
            <a:xfrm>
              <a:off x="5553085" y="1156120"/>
              <a:ext cx="482790" cy="288346"/>
            </a:xfrm>
            <a:custGeom>
              <a:rect b="b" l="l" r="r" t="t"/>
              <a:pathLst>
                <a:path extrusionOk="0" h="4993" w="8360">
                  <a:moveTo>
                    <a:pt x="5835" y="0"/>
                  </a:moveTo>
                  <a:cubicBezTo>
                    <a:pt x="5095" y="0"/>
                    <a:pt x="4235" y="175"/>
                    <a:pt x="3375" y="535"/>
                  </a:cubicBezTo>
                  <a:cubicBezTo>
                    <a:pt x="1308" y="1386"/>
                    <a:pt x="1" y="2966"/>
                    <a:pt x="457" y="4061"/>
                  </a:cubicBezTo>
                  <a:cubicBezTo>
                    <a:pt x="719" y="4672"/>
                    <a:pt x="1503" y="4992"/>
                    <a:pt x="2516" y="4992"/>
                  </a:cubicBezTo>
                  <a:cubicBezTo>
                    <a:pt x="3264" y="4992"/>
                    <a:pt x="4137" y="4817"/>
                    <a:pt x="5016" y="4456"/>
                  </a:cubicBezTo>
                  <a:cubicBezTo>
                    <a:pt x="7053" y="3605"/>
                    <a:pt x="8360" y="2024"/>
                    <a:pt x="7904" y="960"/>
                  </a:cubicBezTo>
                  <a:cubicBezTo>
                    <a:pt x="7640" y="328"/>
                    <a:pt x="6849" y="0"/>
                    <a:pt x="583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1" name="Google Shape;2881;p47"/>
            <p:cNvSpPr/>
            <p:nvPr/>
          </p:nvSpPr>
          <p:spPr>
            <a:xfrm>
              <a:off x="5628564" y="1200992"/>
              <a:ext cx="296719" cy="131785"/>
            </a:xfrm>
            <a:custGeom>
              <a:rect b="b" l="l" r="r" t="t"/>
              <a:pathLst>
                <a:path extrusionOk="0" h="2282" w="5138">
                  <a:moveTo>
                    <a:pt x="5138" y="1"/>
                  </a:moveTo>
                  <a:lnTo>
                    <a:pt x="4074" y="670"/>
                  </a:lnTo>
                  <a:cubicBezTo>
                    <a:pt x="4074" y="670"/>
                    <a:pt x="3916" y="596"/>
                    <a:pt x="3643" y="596"/>
                  </a:cubicBezTo>
                  <a:cubicBezTo>
                    <a:pt x="3420" y="596"/>
                    <a:pt x="3121" y="644"/>
                    <a:pt x="2767" y="822"/>
                  </a:cubicBezTo>
                  <a:cubicBezTo>
                    <a:pt x="1976" y="1186"/>
                    <a:pt x="1703" y="1794"/>
                    <a:pt x="1703" y="1794"/>
                  </a:cubicBezTo>
                  <a:cubicBezTo>
                    <a:pt x="1703" y="1794"/>
                    <a:pt x="1429" y="2037"/>
                    <a:pt x="882" y="2037"/>
                  </a:cubicBezTo>
                  <a:cubicBezTo>
                    <a:pt x="274" y="2098"/>
                    <a:pt x="1" y="2189"/>
                    <a:pt x="1" y="2189"/>
                  </a:cubicBezTo>
                  <a:cubicBezTo>
                    <a:pt x="1" y="2189"/>
                    <a:pt x="301" y="2281"/>
                    <a:pt x="805" y="2281"/>
                  </a:cubicBezTo>
                  <a:cubicBezTo>
                    <a:pt x="1264" y="2281"/>
                    <a:pt x="1891" y="2205"/>
                    <a:pt x="2615" y="1916"/>
                  </a:cubicBezTo>
                  <a:cubicBezTo>
                    <a:pt x="4134" y="1338"/>
                    <a:pt x="5137" y="1"/>
                    <a:pt x="5138" y="1"/>
                  </a:cubicBezTo>
                  <a:close/>
                </a:path>
              </a:pathLst>
            </a:custGeom>
            <a:solidFill>
              <a:srgbClr val="212D35">
                <a:alpha val="42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2" name="Google Shape;2882;p47"/>
            <p:cNvSpPr/>
            <p:nvPr/>
          </p:nvSpPr>
          <p:spPr>
            <a:xfrm>
              <a:off x="5591719" y="1358995"/>
              <a:ext cx="298452" cy="71264"/>
            </a:xfrm>
            <a:custGeom>
              <a:rect b="b" l="l" r="r" t="t"/>
              <a:pathLst>
                <a:path extrusionOk="0" h="1234" w="5168">
                  <a:moveTo>
                    <a:pt x="244" y="0"/>
                  </a:moveTo>
                  <a:cubicBezTo>
                    <a:pt x="244" y="1"/>
                    <a:pt x="0" y="456"/>
                    <a:pt x="304" y="852"/>
                  </a:cubicBezTo>
                  <a:cubicBezTo>
                    <a:pt x="520" y="1088"/>
                    <a:pt x="1146" y="1233"/>
                    <a:pt x="1860" y="1233"/>
                  </a:cubicBezTo>
                  <a:cubicBezTo>
                    <a:pt x="2155" y="1233"/>
                    <a:pt x="2465" y="1209"/>
                    <a:pt x="2766" y="1155"/>
                  </a:cubicBezTo>
                  <a:cubicBezTo>
                    <a:pt x="3800" y="973"/>
                    <a:pt x="5168" y="122"/>
                    <a:pt x="5168" y="122"/>
                  </a:cubicBezTo>
                  <a:lnTo>
                    <a:pt x="5168" y="122"/>
                  </a:lnTo>
                  <a:cubicBezTo>
                    <a:pt x="5167" y="122"/>
                    <a:pt x="3739" y="517"/>
                    <a:pt x="2736" y="700"/>
                  </a:cubicBezTo>
                  <a:cubicBezTo>
                    <a:pt x="2639" y="717"/>
                    <a:pt x="2539" y="724"/>
                    <a:pt x="2436" y="724"/>
                  </a:cubicBezTo>
                  <a:cubicBezTo>
                    <a:pt x="1442" y="724"/>
                    <a:pt x="244" y="1"/>
                    <a:pt x="244" y="0"/>
                  </a:cubicBezTo>
                  <a:close/>
                </a:path>
              </a:pathLst>
            </a:custGeom>
            <a:solidFill>
              <a:srgbClr val="FFFFFF">
                <a:alpha val="45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83" name="Google Shape;2883;p47"/>
          <p:cNvGrpSpPr/>
          <p:nvPr/>
        </p:nvGrpSpPr>
        <p:grpSpPr>
          <a:xfrm>
            <a:off x="8193196" y="261207"/>
            <a:ext cx="547759" cy="422730"/>
            <a:chOff x="6441271" y="1438170"/>
            <a:chExt cx="547759" cy="422730"/>
          </a:xfrm>
        </p:grpSpPr>
        <p:sp>
          <p:nvSpPr>
            <p:cNvPr id="2884" name="Google Shape;2884;p47"/>
            <p:cNvSpPr/>
            <p:nvPr/>
          </p:nvSpPr>
          <p:spPr>
            <a:xfrm>
              <a:off x="6441271" y="1438170"/>
              <a:ext cx="547759" cy="422730"/>
            </a:xfrm>
            <a:custGeom>
              <a:rect b="b" l="l" r="r" t="t"/>
              <a:pathLst>
                <a:path extrusionOk="0" h="7320" w="9485">
                  <a:moveTo>
                    <a:pt x="4068" y="0"/>
                  </a:moveTo>
                  <a:cubicBezTo>
                    <a:pt x="2631" y="0"/>
                    <a:pt x="1354" y="664"/>
                    <a:pt x="822" y="1851"/>
                  </a:cubicBezTo>
                  <a:cubicBezTo>
                    <a:pt x="1" y="3584"/>
                    <a:pt x="1095" y="5833"/>
                    <a:pt x="3284" y="6836"/>
                  </a:cubicBezTo>
                  <a:cubicBezTo>
                    <a:pt x="3988" y="7164"/>
                    <a:pt x="4722" y="7319"/>
                    <a:pt x="5418" y="7319"/>
                  </a:cubicBezTo>
                  <a:cubicBezTo>
                    <a:pt x="6854" y="7319"/>
                    <a:pt x="8131" y="6656"/>
                    <a:pt x="8664" y="5468"/>
                  </a:cubicBezTo>
                  <a:cubicBezTo>
                    <a:pt x="9484" y="3736"/>
                    <a:pt x="8390" y="1487"/>
                    <a:pt x="6202" y="484"/>
                  </a:cubicBezTo>
                  <a:cubicBezTo>
                    <a:pt x="5497" y="156"/>
                    <a:pt x="4764" y="0"/>
                    <a:pt x="406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5" name="Google Shape;2885;p47"/>
            <p:cNvSpPr/>
            <p:nvPr/>
          </p:nvSpPr>
          <p:spPr>
            <a:xfrm>
              <a:off x="6553652" y="1515208"/>
              <a:ext cx="338819" cy="213848"/>
            </a:xfrm>
            <a:custGeom>
              <a:rect b="b" l="l" r="r" t="t"/>
              <a:pathLst>
                <a:path extrusionOk="0" h="3703" w="5867">
                  <a:moveTo>
                    <a:pt x="213" y="1"/>
                  </a:moveTo>
                  <a:lnTo>
                    <a:pt x="243" y="730"/>
                  </a:lnTo>
                  <a:cubicBezTo>
                    <a:pt x="243" y="730"/>
                    <a:pt x="0" y="2463"/>
                    <a:pt x="2493" y="3435"/>
                  </a:cubicBezTo>
                  <a:cubicBezTo>
                    <a:pt x="2992" y="3626"/>
                    <a:pt x="3427" y="3702"/>
                    <a:pt x="3804" y="3702"/>
                  </a:cubicBezTo>
                  <a:cubicBezTo>
                    <a:pt x="5287" y="3702"/>
                    <a:pt x="5867" y="2524"/>
                    <a:pt x="5867" y="2523"/>
                  </a:cubicBezTo>
                  <a:lnTo>
                    <a:pt x="5867" y="2523"/>
                  </a:lnTo>
                  <a:lnTo>
                    <a:pt x="4803" y="2858"/>
                  </a:lnTo>
                  <a:cubicBezTo>
                    <a:pt x="4803" y="2858"/>
                    <a:pt x="4803" y="1976"/>
                    <a:pt x="3496" y="1338"/>
                  </a:cubicBezTo>
                  <a:cubicBezTo>
                    <a:pt x="3066" y="1128"/>
                    <a:pt x="2687" y="1060"/>
                    <a:pt x="2375" y="1060"/>
                  </a:cubicBezTo>
                  <a:cubicBezTo>
                    <a:pt x="1781" y="1060"/>
                    <a:pt x="1429" y="1308"/>
                    <a:pt x="1429" y="1308"/>
                  </a:cubicBezTo>
                  <a:cubicBezTo>
                    <a:pt x="1429" y="1308"/>
                    <a:pt x="1424" y="1308"/>
                    <a:pt x="1414" y="1308"/>
                  </a:cubicBezTo>
                  <a:cubicBezTo>
                    <a:pt x="1360" y="1308"/>
                    <a:pt x="1160" y="1287"/>
                    <a:pt x="851" y="1004"/>
                  </a:cubicBezTo>
                  <a:cubicBezTo>
                    <a:pt x="456" y="639"/>
                    <a:pt x="213" y="1"/>
                    <a:pt x="213" y="1"/>
                  </a:cubicBezTo>
                  <a:close/>
                </a:path>
              </a:pathLst>
            </a:custGeom>
            <a:solidFill>
              <a:srgbClr val="212D35">
                <a:alpha val="42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6" name="Google Shape;2886;p47"/>
            <p:cNvSpPr/>
            <p:nvPr/>
          </p:nvSpPr>
          <p:spPr>
            <a:xfrm>
              <a:off x="6627340" y="1480904"/>
              <a:ext cx="249365" cy="92284"/>
            </a:xfrm>
            <a:custGeom>
              <a:rect b="b" l="l" r="r" t="t"/>
              <a:pathLst>
                <a:path extrusionOk="0" h="1598" w="4318">
                  <a:moveTo>
                    <a:pt x="1343" y="0"/>
                  </a:moveTo>
                  <a:cubicBezTo>
                    <a:pt x="589" y="0"/>
                    <a:pt x="1" y="321"/>
                    <a:pt x="1" y="321"/>
                  </a:cubicBezTo>
                  <a:cubicBezTo>
                    <a:pt x="1" y="321"/>
                    <a:pt x="822" y="382"/>
                    <a:pt x="2007" y="534"/>
                  </a:cubicBezTo>
                  <a:cubicBezTo>
                    <a:pt x="3192" y="686"/>
                    <a:pt x="4317" y="1598"/>
                    <a:pt x="4317" y="1598"/>
                  </a:cubicBezTo>
                  <a:cubicBezTo>
                    <a:pt x="4317" y="1598"/>
                    <a:pt x="3192" y="443"/>
                    <a:pt x="2068" y="108"/>
                  </a:cubicBezTo>
                  <a:cubicBezTo>
                    <a:pt x="1819" y="30"/>
                    <a:pt x="1573" y="0"/>
                    <a:pt x="1343" y="0"/>
                  </a:cubicBezTo>
                  <a:close/>
                </a:path>
              </a:pathLst>
            </a:custGeom>
            <a:solidFill>
              <a:srgbClr val="FFFFFF">
                <a:alpha val="45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7" name="Google Shape;2887;p47"/>
            <p:cNvSpPr/>
            <p:nvPr/>
          </p:nvSpPr>
          <p:spPr>
            <a:xfrm>
              <a:off x="6509762" y="1622275"/>
              <a:ext cx="198429" cy="191383"/>
            </a:xfrm>
            <a:custGeom>
              <a:rect b="b" l="l" r="r" t="t"/>
              <a:pathLst>
                <a:path extrusionOk="0" h="3314" w="3436">
                  <a:moveTo>
                    <a:pt x="0" y="1"/>
                  </a:moveTo>
                  <a:cubicBezTo>
                    <a:pt x="0" y="1"/>
                    <a:pt x="61" y="1369"/>
                    <a:pt x="1003" y="2220"/>
                  </a:cubicBezTo>
                  <a:cubicBezTo>
                    <a:pt x="1946" y="3101"/>
                    <a:pt x="3435" y="3314"/>
                    <a:pt x="3435" y="3314"/>
                  </a:cubicBezTo>
                  <a:cubicBezTo>
                    <a:pt x="3435" y="3314"/>
                    <a:pt x="1794" y="2524"/>
                    <a:pt x="1125" y="1764"/>
                  </a:cubicBezTo>
                  <a:cubicBezTo>
                    <a:pt x="456" y="1034"/>
                    <a:pt x="1" y="1"/>
                    <a:pt x="0" y="1"/>
                  </a:cubicBezTo>
                  <a:close/>
                </a:path>
              </a:pathLst>
            </a:custGeom>
            <a:solidFill>
              <a:srgbClr val="FFFFFF">
                <a:alpha val="45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88" name="Google Shape;2888;p47"/>
          <p:cNvGrpSpPr/>
          <p:nvPr/>
        </p:nvGrpSpPr>
        <p:grpSpPr>
          <a:xfrm>
            <a:off x="126010" y="4032008"/>
            <a:ext cx="482790" cy="288346"/>
            <a:chOff x="5553085" y="1156120"/>
            <a:chExt cx="482790" cy="288346"/>
          </a:xfrm>
        </p:grpSpPr>
        <p:sp>
          <p:nvSpPr>
            <p:cNvPr id="2889" name="Google Shape;2889;p47"/>
            <p:cNvSpPr/>
            <p:nvPr/>
          </p:nvSpPr>
          <p:spPr>
            <a:xfrm>
              <a:off x="5553085" y="1156120"/>
              <a:ext cx="482790" cy="288346"/>
            </a:xfrm>
            <a:custGeom>
              <a:rect b="b" l="l" r="r" t="t"/>
              <a:pathLst>
                <a:path extrusionOk="0" h="4993" w="8360">
                  <a:moveTo>
                    <a:pt x="5835" y="0"/>
                  </a:moveTo>
                  <a:cubicBezTo>
                    <a:pt x="5095" y="0"/>
                    <a:pt x="4235" y="175"/>
                    <a:pt x="3375" y="535"/>
                  </a:cubicBezTo>
                  <a:cubicBezTo>
                    <a:pt x="1308" y="1386"/>
                    <a:pt x="1" y="2966"/>
                    <a:pt x="457" y="4061"/>
                  </a:cubicBezTo>
                  <a:cubicBezTo>
                    <a:pt x="719" y="4672"/>
                    <a:pt x="1503" y="4992"/>
                    <a:pt x="2516" y="4992"/>
                  </a:cubicBezTo>
                  <a:cubicBezTo>
                    <a:pt x="3264" y="4992"/>
                    <a:pt x="4137" y="4817"/>
                    <a:pt x="5016" y="4456"/>
                  </a:cubicBezTo>
                  <a:cubicBezTo>
                    <a:pt x="7053" y="3605"/>
                    <a:pt x="8360" y="2024"/>
                    <a:pt x="7904" y="960"/>
                  </a:cubicBezTo>
                  <a:cubicBezTo>
                    <a:pt x="7640" y="328"/>
                    <a:pt x="6849" y="0"/>
                    <a:pt x="583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0" name="Google Shape;2890;p47"/>
            <p:cNvSpPr/>
            <p:nvPr/>
          </p:nvSpPr>
          <p:spPr>
            <a:xfrm>
              <a:off x="5628564" y="1200992"/>
              <a:ext cx="296719" cy="131785"/>
            </a:xfrm>
            <a:custGeom>
              <a:rect b="b" l="l" r="r" t="t"/>
              <a:pathLst>
                <a:path extrusionOk="0" h="2282" w="5138">
                  <a:moveTo>
                    <a:pt x="5138" y="1"/>
                  </a:moveTo>
                  <a:lnTo>
                    <a:pt x="4074" y="670"/>
                  </a:lnTo>
                  <a:cubicBezTo>
                    <a:pt x="4074" y="670"/>
                    <a:pt x="3916" y="596"/>
                    <a:pt x="3643" y="596"/>
                  </a:cubicBezTo>
                  <a:cubicBezTo>
                    <a:pt x="3420" y="596"/>
                    <a:pt x="3121" y="644"/>
                    <a:pt x="2767" y="822"/>
                  </a:cubicBezTo>
                  <a:cubicBezTo>
                    <a:pt x="1976" y="1186"/>
                    <a:pt x="1703" y="1794"/>
                    <a:pt x="1703" y="1794"/>
                  </a:cubicBezTo>
                  <a:cubicBezTo>
                    <a:pt x="1703" y="1794"/>
                    <a:pt x="1429" y="2037"/>
                    <a:pt x="882" y="2037"/>
                  </a:cubicBezTo>
                  <a:cubicBezTo>
                    <a:pt x="274" y="2098"/>
                    <a:pt x="1" y="2189"/>
                    <a:pt x="1" y="2189"/>
                  </a:cubicBezTo>
                  <a:cubicBezTo>
                    <a:pt x="1" y="2189"/>
                    <a:pt x="301" y="2281"/>
                    <a:pt x="805" y="2281"/>
                  </a:cubicBezTo>
                  <a:cubicBezTo>
                    <a:pt x="1264" y="2281"/>
                    <a:pt x="1891" y="2205"/>
                    <a:pt x="2615" y="1916"/>
                  </a:cubicBezTo>
                  <a:cubicBezTo>
                    <a:pt x="4134" y="1338"/>
                    <a:pt x="5137" y="1"/>
                    <a:pt x="5138" y="1"/>
                  </a:cubicBezTo>
                  <a:close/>
                </a:path>
              </a:pathLst>
            </a:custGeom>
            <a:solidFill>
              <a:srgbClr val="212D35">
                <a:alpha val="42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1" name="Google Shape;2891;p47"/>
            <p:cNvSpPr/>
            <p:nvPr/>
          </p:nvSpPr>
          <p:spPr>
            <a:xfrm>
              <a:off x="5591719" y="1358995"/>
              <a:ext cx="298452" cy="71264"/>
            </a:xfrm>
            <a:custGeom>
              <a:rect b="b" l="l" r="r" t="t"/>
              <a:pathLst>
                <a:path extrusionOk="0" h="1234" w="5168">
                  <a:moveTo>
                    <a:pt x="244" y="0"/>
                  </a:moveTo>
                  <a:cubicBezTo>
                    <a:pt x="244" y="1"/>
                    <a:pt x="0" y="456"/>
                    <a:pt x="304" y="852"/>
                  </a:cubicBezTo>
                  <a:cubicBezTo>
                    <a:pt x="520" y="1088"/>
                    <a:pt x="1146" y="1233"/>
                    <a:pt x="1860" y="1233"/>
                  </a:cubicBezTo>
                  <a:cubicBezTo>
                    <a:pt x="2155" y="1233"/>
                    <a:pt x="2465" y="1209"/>
                    <a:pt x="2766" y="1155"/>
                  </a:cubicBezTo>
                  <a:cubicBezTo>
                    <a:pt x="3800" y="973"/>
                    <a:pt x="5168" y="122"/>
                    <a:pt x="5168" y="122"/>
                  </a:cubicBezTo>
                  <a:lnTo>
                    <a:pt x="5168" y="122"/>
                  </a:lnTo>
                  <a:cubicBezTo>
                    <a:pt x="5167" y="122"/>
                    <a:pt x="3739" y="517"/>
                    <a:pt x="2736" y="700"/>
                  </a:cubicBezTo>
                  <a:cubicBezTo>
                    <a:pt x="2639" y="717"/>
                    <a:pt x="2539" y="724"/>
                    <a:pt x="2436" y="724"/>
                  </a:cubicBezTo>
                  <a:cubicBezTo>
                    <a:pt x="1442" y="724"/>
                    <a:pt x="244" y="1"/>
                    <a:pt x="244" y="0"/>
                  </a:cubicBezTo>
                  <a:close/>
                </a:path>
              </a:pathLst>
            </a:custGeom>
            <a:solidFill>
              <a:srgbClr val="FFFFFF">
                <a:alpha val="45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92" name="Google Shape;2892;p47"/>
          <p:cNvGrpSpPr/>
          <p:nvPr/>
        </p:nvGrpSpPr>
        <p:grpSpPr>
          <a:xfrm>
            <a:off x="416471" y="4394607"/>
            <a:ext cx="547759" cy="422730"/>
            <a:chOff x="6441271" y="1438170"/>
            <a:chExt cx="547759" cy="422730"/>
          </a:xfrm>
        </p:grpSpPr>
        <p:sp>
          <p:nvSpPr>
            <p:cNvPr id="2893" name="Google Shape;2893;p47"/>
            <p:cNvSpPr/>
            <p:nvPr/>
          </p:nvSpPr>
          <p:spPr>
            <a:xfrm>
              <a:off x="6441271" y="1438170"/>
              <a:ext cx="547759" cy="422730"/>
            </a:xfrm>
            <a:custGeom>
              <a:rect b="b" l="l" r="r" t="t"/>
              <a:pathLst>
                <a:path extrusionOk="0" h="7320" w="9485">
                  <a:moveTo>
                    <a:pt x="4068" y="0"/>
                  </a:moveTo>
                  <a:cubicBezTo>
                    <a:pt x="2631" y="0"/>
                    <a:pt x="1354" y="664"/>
                    <a:pt x="822" y="1851"/>
                  </a:cubicBezTo>
                  <a:cubicBezTo>
                    <a:pt x="1" y="3584"/>
                    <a:pt x="1095" y="5833"/>
                    <a:pt x="3284" y="6836"/>
                  </a:cubicBezTo>
                  <a:cubicBezTo>
                    <a:pt x="3988" y="7164"/>
                    <a:pt x="4722" y="7319"/>
                    <a:pt x="5418" y="7319"/>
                  </a:cubicBezTo>
                  <a:cubicBezTo>
                    <a:pt x="6854" y="7319"/>
                    <a:pt x="8131" y="6656"/>
                    <a:pt x="8664" y="5468"/>
                  </a:cubicBezTo>
                  <a:cubicBezTo>
                    <a:pt x="9484" y="3736"/>
                    <a:pt x="8390" y="1487"/>
                    <a:pt x="6202" y="484"/>
                  </a:cubicBezTo>
                  <a:cubicBezTo>
                    <a:pt x="5497" y="156"/>
                    <a:pt x="4764" y="0"/>
                    <a:pt x="406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4" name="Google Shape;2894;p47"/>
            <p:cNvSpPr/>
            <p:nvPr/>
          </p:nvSpPr>
          <p:spPr>
            <a:xfrm>
              <a:off x="6553652" y="1515208"/>
              <a:ext cx="338819" cy="213848"/>
            </a:xfrm>
            <a:custGeom>
              <a:rect b="b" l="l" r="r" t="t"/>
              <a:pathLst>
                <a:path extrusionOk="0" h="3703" w="5867">
                  <a:moveTo>
                    <a:pt x="213" y="1"/>
                  </a:moveTo>
                  <a:lnTo>
                    <a:pt x="243" y="730"/>
                  </a:lnTo>
                  <a:cubicBezTo>
                    <a:pt x="243" y="730"/>
                    <a:pt x="0" y="2463"/>
                    <a:pt x="2493" y="3435"/>
                  </a:cubicBezTo>
                  <a:cubicBezTo>
                    <a:pt x="2992" y="3626"/>
                    <a:pt x="3427" y="3702"/>
                    <a:pt x="3804" y="3702"/>
                  </a:cubicBezTo>
                  <a:cubicBezTo>
                    <a:pt x="5287" y="3702"/>
                    <a:pt x="5867" y="2524"/>
                    <a:pt x="5867" y="2523"/>
                  </a:cubicBezTo>
                  <a:lnTo>
                    <a:pt x="5867" y="2523"/>
                  </a:lnTo>
                  <a:lnTo>
                    <a:pt x="4803" y="2858"/>
                  </a:lnTo>
                  <a:cubicBezTo>
                    <a:pt x="4803" y="2858"/>
                    <a:pt x="4803" y="1976"/>
                    <a:pt x="3496" y="1338"/>
                  </a:cubicBezTo>
                  <a:cubicBezTo>
                    <a:pt x="3066" y="1128"/>
                    <a:pt x="2687" y="1060"/>
                    <a:pt x="2375" y="1060"/>
                  </a:cubicBezTo>
                  <a:cubicBezTo>
                    <a:pt x="1781" y="1060"/>
                    <a:pt x="1429" y="1308"/>
                    <a:pt x="1429" y="1308"/>
                  </a:cubicBezTo>
                  <a:cubicBezTo>
                    <a:pt x="1429" y="1308"/>
                    <a:pt x="1424" y="1308"/>
                    <a:pt x="1414" y="1308"/>
                  </a:cubicBezTo>
                  <a:cubicBezTo>
                    <a:pt x="1360" y="1308"/>
                    <a:pt x="1160" y="1287"/>
                    <a:pt x="851" y="1004"/>
                  </a:cubicBezTo>
                  <a:cubicBezTo>
                    <a:pt x="456" y="639"/>
                    <a:pt x="213" y="1"/>
                    <a:pt x="213" y="1"/>
                  </a:cubicBezTo>
                  <a:close/>
                </a:path>
              </a:pathLst>
            </a:custGeom>
            <a:solidFill>
              <a:srgbClr val="212D35">
                <a:alpha val="42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5" name="Google Shape;2895;p47"/>
            <p:cNvSpPr/>
            <p:nvPr/>
          </p:nvSpPr>
          <p:spPr>
            <a:xfrm>
              <a:off x="6627340" y="1480904"/>
              <a:ext cx="249365" cy="92284"/>
            </a:xfrm>
            <a:custGeom>
              <a:rect b="b" l="l" r="r" t="t"/>
              <a:pathLst>
                <a:path extrusionOk="0" h="1598" w="4318">
                  <a:moveTo>
                    <a:pt x="1343" y="0"/>
                  </a:moveTo>
                  <a:cubicBezTo>
                    <a:pt x="589" y="0"/>
                    <a:pt x="1" y="321"/>
                    <a:pt x="1" y="321"/>
                  </a:cubicBezTo>
                  <a:cubicBezTo>
                    <a:pt x="1" y="321"/>
                    <a:pt x="822" y="382"/>
                    <a:pt x="2007" y="534"/>
                  </a:cubicBezTo>
                  <a:cubicBezTo>
                    <a:pt x="3192" y="686"/>
                    <a:pt x="4317" y="1598"/>
                    <a:pt x="4317" y="1598"/>
                  </a:cubicBezTo>
                  <a:cubicBezTo>
                    <a:pt x="4317" y="1598"/>
                    <a:pt x="3192" y="443"/>
                    <a:pt x="2068" y="108"/>
                  </a:cubicBezTo>
                  <a:cubicBezTo>
                    <a:pt x="1819" y="30"/>
                    <a:pt x="1573" y="0"/>
                    <a:pt x="1343" y="0"/>
                  </a:cubicBezTo>
                  <a:close/>
                </a:path>
              </a:pathLst>
            </a:custGeom>
            <a:solidFill>
              <a:srgbClr val="FFFFFF">
                <a:alpha val="45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6" name="Google Shape;2896;p47"/>
            <p:cNvSpPr/>
            <p:nvPr/>
          </p:nvSpPr>
          <p:spPr>
            <a:xfrm>
              <a:off x="6509762" y="1622275"/>
              <a:ext cx="198429" cy="191383"/>
            </a:xfrm>
            <a:custGeom>
              <a:rect b="b" l="l" r="r" t="t"/>
              <a:pathLst>
                <a:path extrusionOk="0" h="3314" w="3436">
                  <a:moveTo>
                    <a:pt x="0" y="1"/>
                  </a:moveTo>
                  <a:cubicBezTo>
                    <a:pt x="0" y="1"/>
                    <a:pt x="61" y="1369"/>
                    <a:pt x="1003" y="2220"/>
                  </a:cubicBezTo>
                  <a:cubicBezTo>
                    <a:pt x="1946" y="3101"/>
                    <a:pt x="3435" y="3314"/>
                    <a:pt x="3435" y="3314"/>
                  </a:cubicBezTo>
                  <a:cubicBezTo>
                    <a:pt x="3435" y="3314"/>
                    <a:pt x="1794" y="2524"/>
                    <a:pt x="1125" y="1764"/>
                  </a:cubicBezTo>
                  <a:cubicBezTo>
                    <a:pt x="456" y="1034"/>
                    <a:pt x="1" y="1"/>
                    <a:pt x="0" y="1"/>
                  </a:cubicBezTo>
                  <a:close/>
                </a:path>
              </a:pathLst>
            </a:custGeom>
            <a:solidFill>
              <a:srgbClr val="FFFFFF">
                <a:alpha val="45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897" name="Google Shape;2897;p47"/>
          <p:cNvPicPr preferRelativeResize="0"/>
          <p:nvPr/>
        </p:nvPicPr>
        <p:blipFill rotWithShape="1">
          <a:blip r:embed="rId3">
            <a:alphaModFix/>
          </a:blip>
          <a:srcRect b="0" l="0" r="0" t="0"/>
          <a:stretch/>
        </p:blipFill>
        <p:spPr>
          <a:xfrm>
            <a:off x="737812" y="1207938"/>
            <a:ext cx="7668374" cy="2662650"/>
          </a:xfrm>
          <a:prstGeom prst="rect">
            <a:avLst/>
          </a:prstGeom>
          <a:noFill/>
          <a:ln cap="flat" cmpd="sng" w="19050">
            <a:solidFill>
              <a:schemeClr val="dk2"/>
            </a:solidFill>
            <a:prstDash val="solid"/>
            <a:round/>
            <a:headEnd len="sm" w="sm" type="none"/>
            <a:tailEnd len="sm" w="sm" type="none"/>
          </a:ln>
        </p:spPr>
      </p:pic>
      <p:sp>
        <p:nvSpPr>
          <p:cNvPr id="2898" name="Google Shape;2898;p47"/>
          <p:cNvSpPr txBox="1"/>
          <p:nvPr>
            <p:ph idx="2" type="title"/>
          </p:nvPr>
        </p:nvSpPr>
        <p:spPr>
          <a:xfrm>
            <a:off x="720000" y="186213"/>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300"/>
              <a:t>Network Measures over Time</a:t>
            </a:r>
            <a:endParaRPr sz="3300"/>
          </a:p>
        </p:txBody>
      </p:sp>
      <p:cxnSp>
        <p:nvCxnSpPr>
          <p:cNvPr id="2899" name="Google Shape;2899;p47"/>
          <p:cNvCxnSpPr/>
          <p:nvPr/>
        </p:nvCxnSpPr>
        <p:spPr>
          <a:xfrm>
            <a:off x="5115450" y="1501650"/>
            <a:ext cx="0" cy="2049600"/>
          </a:xfrm>
          <a:prstGeom prst="straightConnector1">
            <a:avLst/>
          </a:prstGeom>
          <a:noFill/>
          <a:ln cap="flat" cmpd="sng" w="28575">
            <a:solidFill>
              <a:schemeClr val="dk2"/>
            </a:solidFill>
            <a:prstDash val="dash"/>
            <a:round/>
            <a:headEnd len="med" w="med" type="none"/>
            <a:tailEnd len="med" w="med" type="none"/>
          </a:ln>
        </p:spPr>
      </p:cxnSp>
      <p:cxnSp>
        <p:nvCxnSpPr>
          <p:cNvPr id="2900" name="Google Shape;2900;p47"/>
          <p:cNvCxnSpPr/>
          <p:nvPr/>
        </p:nvCxnSpPr>
        <p:spPr>
          <a:xfrm rot="10800000">
            <a:off x="5127600" y="3708000"/>
            <a:ext cx="84300" cy="494400"/>
          </a:xfrm>
          <a:prstGeom prst="straightConnector1">
            <a:avLst/>
          </a:prstGeom>
          <a:noFill/>
          <a:ln cap="flat" cmpd="sng" w="9525">
            <a:solidFill>
              <a:schemeClr val="dk2"/>
            </a:solidFill>
            <a:prstDash val="solid"/>
            <a:round/>
            <a:headEnd len="med" w="med" type="none"/>
            <a:tailEnd len="med" w="med" type="triangle"/>
          </a:ln>
        </p:spPr>
      </p:cxnSp>
      <p:sp>
        <p:nvSpPr>
          <p:cNvPr id="2901" name="Google Shape;2901;p47"/>
          <p:cNvSpPr txBox="1"/>
          <p:nvPr/>
        </p:nvSpPr>
        <p:spPr>
          <a:xfrm>
            <a:off x="4729650" y="4093875"/>
            <a:ext cx="1302000" cy="42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lt2"/>
                </a:solidFill>
                <a:latin typeface="Red Hat Text"/>
                <a:ea typeface="Red Hat Text"/>
                <a:cs typeface="Red Hat Text"/>
                <a:sym typeface="Red Hat Text"/>
              </a:rPr>
              <a:t>breakpoint</a:t>
            </a:r>
            <a:endParaRPr b="1">
              <a:solidFill>
                <a:schemeClr val="lt2"/>
              </a:solidFill>
              <a:latin typeface="Red Hat Text"/>
              <a:ea typeface="Red Hat Text"/>
              <a:cs typeface="Red Hat Text"/>
              <a:sym typeface="Red Hat Text"/>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5" name="Shape 2905"/>
        <p:cNvGrpSpPr/>
        <p:nvPr/>
      </p:nvGrpSpPr>
      <p:grpSpPr>
        <a:xfrm>
          <a:off x="0" y="0"/>
          <a:ext cx="0" cy="0"/>
          <a:chOff x="0" y="0"/>
          <a:chExt cx="0" cy="0"/>
        </a:xfrm>
      </p:grpSpPr>
      <p:sp>
        <p:nvSpPr>
          <p:cNvPr id="2906" name="Google Shape;2906;p48"/>
          <p:cNvSpPr/>
          <p:nvPr/>
        </p:nvSpPr>
        <p:spPr>
          <a:xfrm>
            <a:off x="6171575" y="3171263"/>
            <a:ext cx="2910300" cy="309900"/>
          </a:xfrm>
          <a:prstGeom prst="roundRect">
            <a:avLst>
              <a:gd fmla="val 16667" name="adj"/>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ed Hat Text"/>
              <a:ea typeface="Red Hat Text"/>
              <a:cs typeface="Red Hat Text"/>
              <a:sym typeface="Red Hat Text"/>
            </a:endParaRPr>
          </a:p>
        </p:txBody>
      </p:sp>
      <p:grpSp>
        <p:nvGrpSpPr>
          <p:cNvPr id="2907" name="Google Shape;2907;p48"/>
          <p:cNvGrpSpPr/>
          <p:nvPr/>
        </p:nvGrpSpPr>
        <p:grpSpPr>
          <a:xfrm>
            <a:off x="8430785" y="1297108"/>
            <a:ext cx="482790" cy="288346"/>
            <a:chOff x="5553085" y="1156120"/>
            <a:chExt cx="482790" cy="288346"/>
          </a:xfrm>
        </p:grpSpPr>
        <p:sp>
          <p:nvSpPr>
            <p:cNvPr id="2908" name="Google Shape;2908;p48"/>
            <p:cNvSpPr/>
            <p:nvPr/>
          </p:nvSpPr>
          <p:spPr>
            <a:xfrm>
              <a:off x="5553085" y="1156120"/>
              <a:ext cx="482790" cy="288346"/>
            </a:xfrm>
            <a:custGeom>
              <a:rect b="b" l="l" r="r" t="t"/>
              <a:pathLst>
                <a:path extrusionOk="0" h="4993" w="8360">
                  <a:moveTo>
                    <a:pt x="5835" y="0"/>
                  </a:moveTo>
                  <a:cubicBezTo>
                    <a:pt x="5095" y="0"/>
                    <a:pt x="4235" y="175"/>
                    <a:pt x="3375" y="535"/>
                  </a:cubicBezTo>
                  <a:cubicBezTo>
                    <a:pt x="1308" y="1386"/>
                    <a:pt x="1" y="2966"/>
                    <a:pt x="457" y="4061"/>
                  </a:cubicBezTo>
                  <a:cubicBezTo>
                    <a:pt x="719" y="4672"/>
                    <a:pt x="1503" y="4992"/>
                    <a:pt x="2516" y="4992"/>
                  </a:cubicBezTo>
                  <a:cubicBezTo>
                    <a:pt x="3264" y="4992"/>
                    <a:pt x="4137" y="4817"/>
                    <a:pt x="5016" y="4456"/>
                  </a:cubicBezTo>
                  <a:cubicBezTo>
                    <a:pt x="7053" y="3605"/>
                    <a:pt x="8360" y="2024"/>
                    <a:pt x="7904" y="960"/>
                  </a:cubicBezTo>
                  <a:cubicBezTo>
                    <a:pt x="7640" y="328"/>
                    <a:pt x="6849" y="0"/>
                    <a:pt x="583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9" name="Google Shape;2909;p48"/>
            <p:cNvSpPr/>
            <p:nvPr/>
          </p:nvSpPr>
          <p:spPr>
            <a:xfrm>
              <a:off x="5628564" y="1200992"/>
              <a:ext cx="296719" cy="131785"/>
            </a:xfrm>
            <a:custGeom>
              <a:rect b="b" l="l" r="r" t="t"/>
              <a:pathLst>
                <a:path extrusionOk="0" h="2282" w="5138">
                  <a:moveTo>
                    <a:pt x="5138" y="1"/>
                  </a:moveTo>
                  <a:lnTo>
                    <a:pt x="4074" y="670"/>
                  </a:lnTo>
                  <a:cubicBezTo>
                    <a:pt x="4074" y="670"/>
                    <a:pt x="3916" y="596"/>
                    <a:pt x="3643" y="596"/>
                  </a:cubicBezTo>
                  <a:cubicBezTo>
                    <a:pt x="3420" y="596"/>
                    <a:pt x="3121" y="644"/>
                    <a:pt x="2767" y="822"/>
                  </a:cubicBezTo>
                  <a:cubicBezTo>
                    <a:pt x="1976" y="1186"/>
                    <a:pt x="1703" y="1794"/>
                    <a:pt x="1703" y="1794"/>
                  </a:cubicBezTo>
                  <a:cubicBezTo>
                    <a:pt x="1703" y="1794"/>
                    <a:pt x="1429" y="2037"/>
                    <a:pt x="882" y="2037"/>
                  </a:cubicBezTo>
                  <a:cubicBezTo>
                    <a:pt x="274" y="2098"/>
                    <a:pt x="1" y="2189"/>
                    <a:pt x="1" y="2189"/>
                  </a:cubicBezTo>
                  <a:cubicBezTo>
                    <a:pt x="1" y="2189"/>
                    <a:pt x="301" y="2281"/>
                    <a:pt x="805" y="2281"/>
                  </a:cubicBezTo>
                  <a:cubicBezTo>
                    <a:pt x="1264" y="2281"/>
                    <a:pt x="1891" y="2205"/>
                    <a:pt x="2615" y="1916"/>
                  </a:cubicBezTo>
                  <a:cubicBezTo>
                    <a:pt x="4134" y="1338"/>
                    <a:pt x="5137" y="1"/>
                    <a:pt x="5138" y="1"/>
                  </a:cubicBezTo>
                  <a:close/>
                </a:path>
              </a:pathLst>
            </a:custGeom>
            <a:solidFill>
              <a:srgbClr val="212D35">
                <a:alpha val="42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0" name="Google Shape;2910;p48"/>
            <p:cNvSpPr/>
            <p:nvPr/>
          </p:nvSpPr>
          <p:spPr>
            <a:xfrm>
              <a:off x="5591719" y="1358995"/>
              <a:ext cx="298452" cy="71264"/>
            </a:xfrm>
            <a:custGeom>
              <a:rect b="b" l="l" r="r" t="t"/>
              <a:pathLst>
                <a:path extrusionOk="0" h="1234" w="5168">
                  <a:moveTo>
                    <a:pt x="244" y="0"/>
                  </a:moveTo>
                  <a:cubicBezTo>
                    <a:pt x="244" y="1"/>
                    <a:pt x="0" y="456"/>
                    <a:pt x="304" y="852"/>
                  </a:cubicBezTo>
                  <a:cubicBezTo>
                    <a:pt x="520" y="1088"/>
                    <a:pt x="1146" y="1233"/>
                    <a:pt x="1860" y="1233"/>
                  </a:cubicBezTo>
                  <a:cubicBezTo>
                    <a:pt x="2155" y="1233"/>
                    <a:pt x="2465" y="1209"/>
                    <a:pt x="2766" y="1155"/>
                  </a:cubicBezTo>
                  <a:cubicBezTo>
                    <a:pt x="3800" y="973"/>
                    <a:pt x="5168" y="122"/>
                    <a:pt x="5168" y="122"/>
                  </a:cubicBezTo>
                  <a:lnTo>
                    <a:pt x="5168" y="122"/>
                  </a:lnTo>
                  <a:cubicBezTo>
                    <a:pt x="5167" y="122"/>
                    <a:pt x="3739" y="517"/>
                    <a:pt x="2736" y="700"/>
                  </a:cubicBezTo>
                  <a:cubicBezTo>
                    <a:pt x="2639" y="717"/>
                    <a:pt x="2539" y="724"/>
                    <a:pt x="2436" y="724"/>
                  </a:cubicBezTo>
                  <a:cubicBezTo>
                    <a:pt x="1442" y="724"/>
                    <a:pt x="244" y="1"/>
                    <a:pt x="244" y="0"/>
                  </a:cubicBezTo>
                  <a:close/>
                </a:path>
              </a:pathLst>
            </a:custGeom>
            <a:solidFill>
              <a:srgbClr val="FFFFFF">
                <a:alpha val="45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11" name="Google Shape;2911;p48"/>
          <p:cNvGrpSpPr/>
          <p:nvPr/>
        </p:nvGrpSpPr>
        <p:grpSpPr>
          <a:xfrm>
            <a:off x="8193196" y="261207"/>
            <a:ext cx="547759" cy="422730"/>
            <a:chOff x="6441271" y="1438170"/>
            <a:chExt cx="547759" cy="422730"/>
          </a:xfrm>
        </p:grpSpPr>
        <p:sp>
          <p:nvSpPr>
            <p:cNvPr id="2912" name="Google Shape;2912;p48"/>
            <p:cNvSpPr/>
            <p:nvPr/>
          </p:nvSpPr>
          <p:spPr>
            <a:xfrm>
              <a:off x="6441271" y="1438170"/>
              <a:ext cx="547759" cy="422730"/>
            </a:xfrm>
            <a:custGeom>
              <a:rect b="b" l="l" r="r" t="t"/>
              <a:pathLst>
                <a:path extrusionOk="0" h="7320" w="9485">
                  <a:moveTo>
                    <a:pt x="4068" y="0"/>
                  </a:moveTo>
                  <a:cubicBezTo>
                    <a:pt x="2631" y="0"/>
                    <a:pt x="1354" y="664"/>
                    <a:pt x="822" y="1851"/>
                  </a:cubicBezTo>
                  <a:cubicBezTo>
                    <a:pt x="1" y="3584"/>
                    <a:pt x="1095" y="5833"/>
                    <a:pt x="3284" y="6836"/>
                  </a:cubicBezTo>
                  <a:cubicBezTo>
                    <a:pt x="3988" y="7164"/>
                    <a:pt x="4722" y="7319"/>
                    <a:pt x="5418" y="7319"/>
                  </a:cubicBezTo>
                  <a:cubicBezTo>
                    <a:pt x="6854" y="7319"/>
                    <a:pt x="8131" y="6656"/>
                    <a:pt x="8664" y="5468"/>
                  </a:cubicBezTo>
                  <a:cubicBezTo>
                    <a:pt x="9484" y="3736"/>
                    <a:pt x="8390" y="1487"/>
                    <a:pt x="6202" y="484"/>
                  </a:cubicBezTo>
                  <a:cubicBezTo>
                    <a:pt x="5497" y="156"/>
                    <a:pt x="4764" y="0"/>
                    <a:pt x="406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3" name="Google Shape;2913;p48"/>
            <p:cNvSpPr/>
            <p:nvPr/>
          </p:nvSpPr>
          <p:spPr>
            <a:xfrm>
              <a:off x="6553652" y="1515208"/>
              <a:ext cx="338819" cy="213848"/>
            </a:xfrm>
            <a:custGeom>
              <a:rect b="b" l="l" r="r" t="t"/>
              <a:pathLst>
                <a:path extrusionOk="0" h="3703" w="5867">
                  <a:moveTo>
                    <a:pt x="213" y="1"/>
                  </a:moveTo>
                  <a:lnTo>
                    <a:pt x="243" y="730"/>
                  </a:lnTo>
                  <a:cubicBezTo>
                    <a:pt x="243" y="730"/>
                    <a:pt x="0" y="2463"/>
                    <a:pt x="2493" y="3435"/>
                  </a:cubicBezTo>
                  <a:cubicBezTo>
                    <a:pt x="2992" y="3626"/>
                    <a:pt x="3427" y="3702"/>
                    <a:pt x="3804" y="3702"/>
                  </a:cubicBezTo>
                  <a:cubicBezTo>
                    <a:pt x="5287" y="3702"/>
                    <a:pt x="5867" y="2524"/>
                    <a:pt x="5867" y="2523"/>
                  </a:cubicBezTo>
                  <a:lnTo>
                    <a:pt x="5867" y="2523"/>
                  </a:lnTo>
                  <a:lnTo>
                    <a:pt x="4803" y="2858"/>
                  </a:lnTo>
                  <a:cubicBezTo>
                    <a:pt x="4803" y="2858"/>
                    <a:pt x="4803" y="1976"/>
                    <a:pt x="3496" y="1338"/>
                  </a:cubicBezTo>
                  <a:cubicBezTo>
                    <a:pt x="3066" y="1128"/>
                    <a:pt x="2687" y="1060"/>
                    <a:pt x="2375" y="1060"/>
                  </a:cubicBezTo>
                  <a:cubicBezTo>
                    <a:pt x="1781" y="1060"/>
                    <a:pt x="1429" y="1308"/>
                    <a:pt x="1429" y="1308"/>
                  </a:cubicBezTo>
                  <a:cubicBezTo>
                    <a:pt x="1429" y="1308"/>
                    <a:pt x="1424" y="1308"/>
                    <a:pt x="1414" y="1308"/>
                  </a:cubicBezTo>
                  <a:cubicBezTo>
                    <a:pt x="1360" y="1308"/>
                    <a:pt x="1160" y="1287"/>
                    <a:pt x="851" y="1004"/>
                  </a:cubicBezTo>
                  <a:cubicBezTo>
                    <a:pt x="456" y="639"/>
                    <a:pt x="213" y="1"/>
                    <a:pt x="213" y="1"/>
                  </a:cubicBezTo>
                  <a:close/>
                </a:path>
              </a:pathLst>
            </a:custGeom>
            <a:solidFill>
              <a:srgbClr val="212D35">
                <a:alpha val="42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4" name="Google Shape;2914;p48"/>
            <p:cNvSpPr/>
            <p:nvPr/>
          </p:nvSpPr>
          <p:spPr>
            <a:xfrm>
              <a:off x="6627340" y="1480904"/>
              <a:ext cx="249365" cy="92284"/>
            </a:xfrm>
            <a:custGeom>
              <a:rect b="b" l="l" r="r" t="t"/>
              <a:pathLst>
                <a:path extrusionOk="0" h="1598" w="4318">
                  <a:moveTo>
                    <a:pt x="1343" y="0"/>
                  </a:moveTo>
                  <a:cubicBezTo>
                    <a:pt x="589" y="0"/>
                    <a:pt x="1" y="321"/>
                    <a:pt x="1" y="321"/>
                  </a:cubicBezTo>
                  <a:cubicBezTo>
                    <a:pt x="1" y="321"/>
                    <a:pt x="822" y="382"/>
                    <a:pt x="2007" y="534"/>
                  </a:cubicBezTo>
                  <a:cubicBezTo>
                    <a:pt x="3192" y="686"/>
                    <a:pt x="4317" y="1598"/>
                    <a:pt x="4317" y="1598"/>
                  </a:cubicBezTo>
                  <a:cubicBezTo>
                    <a:pt x="4317" y="1598"/>
                    <a:pt x="3192" y="443"/>
                    <a:pt x="2068" y="108"/>
                  </a:cubicBezTo>
                  <a:cubicBezTo>
                    <a:pt x="1819" y="30"/>
                    <a:pt x="1573" y="0"/>
                    <a:pt x="1343" y="0"/>
                  </a:cubicBezTo>
                  <a:close/>
                </a:path>
              </a:pathLst>
            </a:custGeom>
            <a:solidFill>
              <a:srgbClr val="FFFFFF">
                <a:alpha val="45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5" name="Google Shape;2915;p48"/>
            <p:cNvSpPr/>
            <p:nvPr/>
          </p:nvSpPr>
          <p:spPr>
            <a:xfrm>
              <a:off x="6509762" y="1622275"/>
              <a:ext cx="198429" cy="191383"/>
            </a:xfrm>
            <a:custGeom>
              <a:rect b="b" l="l" r="r" t="t"/>
              <a:pathLst>
                <a:path extrusionOk="0" h="3314" w="3436">
                  <a:moveTo>
                    <a:pt x="0" y="1"/>
                  </a:moveTo>
                  <a:cubicBezTo>
                    <a:pt x="0" y="1"/>
                    <a:pt x="61" y="1369"/>
                    <a:pt x="1003" y="2220"/>
                  </a:cubicBezTo>
                  <a:cubicBezTo>
                    <a:pt x="1946" y="3101"/>
                    <a:pt x="3435" y="3314"/>
                    <a:pt x="3435" y="3314"/>
                  </a:cubicBezTo>
                  <a:cubicBezTo>
                    <a:pt x="3435" y="3314"/>
                    <a:pt x="1794" y="2524"/>
                    <a:pt x="1125" y="1764"/>
                  </a:cubicBezTo>
                  <a:cubicBezTo>
                    <a:pt x="456" y="1034"/>
                    <a:pt x="1" y="1"/>
                    <a:pt x="0" y="1"/>
                  </a:cubicBezTo>
                  <a:close/>
                </a:path>
              </a:pathLst>
            </a:custGeom>
            <a:solidFill>
              <a:srgbClr val="FFFFFF">
                <a:alpha val="45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916" name="Google Shape;2916;p48"/>
          <p:cNvPicPr preferRelativeResize="0"/>
          <p:nvPr/>
        </p:nvPicPr>
        <p:blipFill rotWithShape="1">
          <a:blip r:embed="rId3">
            <a:alphaModFix/>
          </a:blip>
          <a:srcRect b="0" l="0" r="0" t="0"/>
          <a:stretch/>
        </p:blipFill>
        <p:spPr>
          <a:xfrm>
            <a:off x="120725" y="2896775"/>
            <a:ext cx="5952902" cy="2066975"/>
          </a:xfrm>
          <a:prstGeom prst="rect">
            <a:avLst/>
          </a:prstGeom>
          <a:noFill/>
          <a:ln cap="flat" cmpd="sng" w="19050">
            <a:solidFill>
              <a:schemeClr val="dk2"/>
            </a:solidFill>
            <a:prstDash val="solid"/>
            <a:round/>
            <a:headEnd len="sm" w="sm" type="none"/>
            <a:tailEnd len="sm" w="sm" type="none"/>
          </a:ln>
        </p:spPr>
      </p:pic>
      <p:pic>
        <p:nvPicPr>
          <p:cNvPr id="2917" name="Google Shape;2917;p48"/>
          <p:cNvPicPr preferRelativeResize="0"/>
          <p:nvPr/>
        </p:nvPicPr>
        <p:blipFill rotWithShape="1">
          <a:blip r:embed="rId4">
            <a:alphaModFix/>
          </a:blip>
          <a:srcRect b="0" l="0" r="0" t="0"/>
          <a:stretch/>
        </p:blipFill>
        <p:spPr>
          <a:xfrm>
            <a:off x="120725" y="164750"/>
            <a:ext cx="6347225" cy="2203900"/>
          </a:xfrm>
          <a:prstGeom prst="rect">
            <a:avLst/>
          </a:prstGeom>
          <a:noFill/>
          <a:ln cap="flat" cmpd="sng" w="19050">
            <a:solidFill>
              <a:schemeClr val="dk2"/>
            </a:solidFill>
            <a:prstDash val="solid"/>
            <a:round/>
            <a:headEnd len="sm" w="sm" type="none"/>
            <a:tailEnd len="sm" w="sm" type="none"/>
          </a:ln>
        </p:spPr>
      </p:pic>
      <p:grpSp>
        <p:nvGrpSpPr>
          <p:cNvPr id="2918" name="Google Shape;2918;p48"/>
          <p:cNvGrpSpPr/>
          <p:nvPr/>
        </p:nvGrpSpPr>
        <p:grpSpPr>
          <a:xfrm>
            <a:off x="7516910" y="4675395"/>
            <a:ext cx="482790" cy="288346"/>
            <a:chOff x="5553085" y="1156120"/>
            <a:chExt cx="482790" cy="288346"/>
          </a:xfrm>
        </p:grpSpPr>
        <p:sp>
          <p:nvSpPr>
            <p:cNvPr id="2919" name="Google Shape;2919;p48"/>
            <p:cNvSpPr/>
            <p:nvPr/>
          </p:nvSpPr>
          <p:spPr>
            <a:xfrm>
              <a:off x="5553085" y="1156120"/>
              <a:ext cx="482790" cy="288346"/>
            </a:xfrm>
            <a:custGeom>
              <a:rect b="b" l="l" r="r" t="t"/>
              <a:pathLst>
                <a:path extrusionOk="0" h="4993" w="8360">
                  <a:moveTo>
                    <a:pt x="5835" y="0"/>
                  </a:moveTo>
                  <a:cubicBezTo>
                    <a:pt x="5095" y="0"/>
                    <a:pt x="4235" y="175"/>
                    <a:pt x="3375" y="535"/>
                  </a:cubicBezTo>
                  <a:cubicBezTo>
                    <a:pt x="1308" y="1386"/>
                    <a:pt x="1" y="2966"/>
                    <a:pt x="457" y="4061"/>
                  </a:cubicBezTo>
                  <a:cubicBezTo>
                    <a:pt x="719" y="4672"/>
                    <a:pt x="1503" y="4992"/>
                    <a:pt x="2516" y="4992"/>
                  </a:cubicBezTo>
                  <a:cubicBezTo>
                    <a:pt x="3264" y="4992"/>
                    <a:pt x="4137" y="4817"/>
                    <a:pt x="5016" y="4456"/>
                  </a:cubicBezTo>
                  <a:cubicBezTo>
                    <a:pt x="7053" y="3605"/>
                    <a:pt x="8360" y="2024"/>
                    <a:pt x="7904" y="960"/>
                  </a:cubicBezTo>
                  <a:cubicBezTo>
                    <a:pt x="7640" y="328"/>
                    <a:pt x="6849" y="0"/>
                    <a:pt x="583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0" name="Google Shape;2920;p48"/>
            <p:cNvSpPr/>
            <p:nvPr/>
          </p:nvSpPr>
          <p:spPr>
            <a:xfrm>
              <a:off x="5628564" y="1200992"/>
              <a:ext cx="296719" cy="131785"/>
            </a:xfrm>
            <a:custGeom>
              <a:rect b="b" l="l" r="r" t="t"/>
              <a:pathLst>
                <a:path extrusionOk="0" h="2282" w="5138">
                  <a:moveTo>
                    <a:pt x="5138" y="1"/>
                  </a:moveTo>
                  <a:lnTo>
                    <a:pt x="4074" y="670"/>
                  </a:lnTo>
                  <a:cubicBezTo>
                    <a:pt x="4074" y="670"/>
                    <a:pt x="3916" y="596"/>
                    <a:pt x="3643" y="596"/>
                  </a:cubicBezTo>
                  <a:cubicBezTo>
                    <a:pt x="3420" y="596"/>
                    <a:pt x="3121" y="644"/>
                    <a:pt x="2767" y="822"/>
                  </a:cubicBezTo>
                  <a:cubicBezTo>
                    <a:pt x="1976" y="1186"/>
                    <a:pt x="1703" y="1794"/>
                    <a:pt x="1703" y="1794"/>
                  </a:cubicBezTo>
                  <a:cubicBezTo>
                    <a:pt x="1703" y="1794"/>
                    <a:pt x="1429" y="2037"/>
                    <a:pt x="882" y="2037"/>
                  </a:cubicBezTo>
                  <a:cubicBezTo>
                    <a:pt x="274" y="2098"/>
                    <a:pt x="1" y="2189"/>
                    <a:pt x="1" y="2189"/>
                  </a:cubicBezTo>
                  <a:cubicBezTo>
                    <a:pt x="1" y="2189"/>
                    <a:pt x="301" y="2281"/>
                    <a:pt x="805" y="2281"/>
                  </a:cubicBezTo>
                  <a:cubicBezTo>
                    <a:pt x="1264" y="2281"/>
                    <a:pt x="1891" y="2205"/>
                    <a:pt x="2615" y="1916"/>
                  </a:cubicBezTo>
                  <a:cubicBezTo>
                    <a:pt x="4134" y="1338"/>
                    <a:pt x="5137" y="1"/>
                    <a:pt x="5138" y="1"/>
                  </a:cubicBezTo>
                  <a:close/>
                </a:path>
              </a:pathLst>
            </a:custGeom>
            <a:solidFill>
              <a:srgbClr val="212D35">
                <a:alpha val="42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1" name="Google Shape;2921;p48"/>
            <p:cNvSpPr/>
            <p:nvPr/>
          </p:nvSpPr>
          <p:spPr>
            <a:xfrm>
              <a:off x="5591719" y="1358995"/>
              <a:ext cx="298452" cy="71264"/>
            </a:xfrm>
            <a:custGeom>
              <a:rect b="b" l="l" r="r" t="t"/>
              <a:pathLst>
                <a:path extrusionOk="0" h="1234" w="5168">
                  <a:moveTo>
                    <a:pt x="244" y="0"/>
                  </a:moveTo>
                  <a:cubicBezTo>
                    <a:pt x="244" y="1"/>
                    <a:pt x="0" y="456"/>
                    <a:pt x="304" y="852"/>
                  </a:cubicBezTo>
                  <a:cubicBezTo>
                    <a:pt x="520" y="1088"/>
                    <a:pt x="1146" y="1233"/>
                    <a:pt x="1860" y="1233"/>
                  </a:cubicBezTo>
                  <a:cubicBezTo>
                    <a:pt x="2155" y="1233"/>
                    <a:pt x="2465" y="1209"/>
                    <a:pt x="2766" y="1155"/>
                  </a:cubicBezTo>
                  <a:cubicBezTo>
                    <a:pt x="3800" y="973"/>
                    <a:pt x="5168" y="122"/>
                    <a:pt x="5168" y="122"/>
                  </a:cubicBezTo>
                  <a:lnTo>
                    <a:pt x="5168" y="122"/>
                  </a:lnTo>
                  <a:cubicBezTo>
                    <a:pt x="5167" y="122"/>
                    <a:pt x="3739" y="517"/>
                    <a:pt x="2736" y="700"/>
                  </a:cubicBezTo>
                  <a:cubicBezTo>
                    <a:pt x="2639" y="717"/>
                    <a:pt x="2539" y="724"/>
                    <a:pt x="2436" y="724"/>
                  </a:cubicBezTo>
                  <a:cubicBezTo>
                    <a:pt x="1442" y="724"/>
                    <a:pt x="244" y="1"/>
                    <a:pt x="244" y="0"/>
                  </a:cubicBezTo>
                  <a:close/>
                </a:path>
              </a:pathLst>
            </a:custGeom>
            <a:solidFill>
              <a:srgbClr val="FFFFFF">
                <a:alpha val="45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22" name="Google Shape;2922;p48"/>
          <p:cNvGrpSpPr/>
          <p:nvPr/>
        </p:nvGrpSpPr>
        <p:grpSpPr>
          <a:xfrm>
            <a:off x="8380371" y="2188695"/>
            <a:ext cx="547759" cy="422730"/>
            <a:chOff x="6441271" y="1438170"/>
            <a:chExt cx="547759" cy="422730"/>
          </a:xfrm>
        </p:grpSpPr>
        <p:sp>
          <p:nvSpPr>
            <p:cNvPr id="2923" name="Google Shape;2923;p48"/>
            <p:cNvSpPr/>
            <p:nvPr/>
          </p:nvSpPr>
          <p:spPr>
            <a:xfrm>
              <a:off x="6441271" y="1438170"/>
              <a:ext cx="547759" cy="422730"/>
            </a:xfrm>
            <a:custGeom>
              <a:rect b="b" l="l" r="r" t="t"/>
              <a:pathLst>
                <a:path extrusionOk="0" h="7320" w="9485">
                  <a:moveTo>
                    <a:pt x="4068" y="0"/>
                  </a:moveTo>
                  <a:cubicBezTo>
                    <a:pt x="2631" y="0"/>
                    <a:pt x="1354" y="664"/>
                    <a:pt x="822" y="1851"/>
                  </a:cubicBezTo>
                  <a:cubicBezTo>
                    <a:pt x="1" y="3584"/>
                    <a:pt x="1095" y="5833"/>
                    <a:pt x="3284" y="6836"/>
                  </a:cubicBezTo>
                  <a:cubicBezTo>
                    <a:pt x="3988" y="7164"/>
                    <a:pt x="4722" y="7319"/>
                    <a:pt x="5418" y="7319"/>
                  </a:cubicBezTo>
                  <a:cubicBezTo>
                    <a:pt x="6854" y="7319"/>
                    <a:pt x="8131" y="6656"/>
                    <a:pt x="8664" y="5468"/>
                  </a:cubicBezTo>
                  <a:cubicBezTo>
                    <a:pt x="9484" y="3736"/>
                    <a:pt x="8390" y="1487"/>
                    <a:pt x="6202" y="484"/>
                  </a:cubicBezTo>
                  <a:cubicBezTo>
                    <a:pt x="5497" y="156"/>
                    <a:pt x="4764" y="0"/>
                    <a:pt x="406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4" name="Google Shape;2924;p48"/>
            <p:cNvSpPr/>
            <p:nvPr/>
          </p:nvSpPr>
          <p:spPr>
            <a:xfrm>
              <a:off x="6553652" y="1515208"/>
              <a:ext cx="338819" cy="213848"/>
            </a:xfrm>
            <a:custGeom>
              <a:rect b="b" l="l" r="r" t="t"/>
              <a:pathLst>
                <a:path extrusionOk="0" h="3703" w="5867">
                  <a:moveTo>
                    <a:pt x="213" y="1"/>
                  </a:moveTo>
                  <a:lnTo>
                    <a:pt x="243" y="730"/>
                  </a:lnTo>
                  <a:cubicBezTo>
                    <a:pt x="243" y="730"/>
                    <a:pt x="0" y="2463"/>
                    <a:pt x="2493" y="3435"/>
                  </a:cubicBezTo>
                  <a:cubicBezTo>
                    <a:pt x="2992" y="3626"/>
                    <a:pt x="3427" y="3702"/>
                    <a:pt x="3804" y="3702"/>
                  </a:cubicBezTo>
                  <a:cubicBezTo>
                    <a:pt x="5287" y="3702"/>
                    <a:pt x="5867" y="2524"/>
                    <a:pt x="5867" y="2523"/>
                  </a:cubicBezTo>
                  <a:lnTo>
                    <a:pt x="5867" y="2523"/>
                  </a:lnTo>
                  <a:lnTo>
                    <a:pt x="4803" y="2858"/>
                  </a:lnTo>
                  <a:cubicBezTo>
                    <a:pt x="4803" y="2858"/>
                    <a:pt x="4803" y="1976"/>
                    <a:pt x="3496" y="1338"/>
                  </a:cubicBezTo>
                  <a:cubicBezTo>
                    <a:pt x="3066" y="1128"/>
                    <a:pt x="2687" y="1060"/>
                    <a:pt x="2375" y="1060"/>
                  </a:cubicBezTo>
                  <a:cubicBezTo>
                    <a:pt x="1781" y="1060"/>
                    <a:pt x="1429" y="1308"/>
                    <a:pt x="1429" y="1308"/>
                  </a:cubicBezTo>
                  <a:cubicBezTo>
                    <a:pt x="1429" y="1308"/>
                    <a:pt x="1424" y="1308"/>
                    <a:pt x="1414" y="1308"/>
                  </a:cubicBezTo>
                  <a:cubicBezTo>
                    <a:pt x="1360" y="1308"/>
                    <a:pt x="1160" y="1287"/>
                    <a:pt x="851" y="1004"/>
                  </a:cubicBezTo>
                  <a:cubicBezTo>
                    <a:pt x="456" y="639"/>
                    <a:pt x="213" y="1"/>
                    <a:pt x="213" y="1"/>
                  </a:cubicBezTo>
                  <a:close/>
                </a:path>
              </a:pathLst>
            </a:custGeom>
            <a:solidFill>
              <a:srgbClr val="212D35">
                <a:alpha val="42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5" name="Google Shape;2925;p48"/>
            <p:cNvSpPr/>
            <p:nvPr/>
          </p:nvSpPr>
          <p:spPr>
            <a:xfrm>
              <a:off x="6627340" y="1480904"/>
              <a:ext cx="249365" cy="92284"/>
            </a:xfrm>
            <a:custGeom>
              <a:rect b="b" l="l" r="r" t="t"/>
              <a:pathLst>
                <a:path extrusionOk="0" h="1598" w="4318">
                  <a:moveTo>
                    <a:pt x="1343" y="0"/>
                  </a:moveTo>
                  <a:cubicBezTo>
                    <a:pt x="589" y="0"/>
                    <a:pt x="1" y="321"/>
                    <a:pt x="1" y="321"/>
                  </a:cubicBezTo>
                  <a:cubicBezTo>
                    <a:pt x="1" y="321"/>
                    <a:pt x="822" y="382"/>
                    <a:pt x="2007" y="534"/>
                  </a:cubicBezTo>
                  <a:cubicBezTo>
                    <a:pt x="3192" y="686"/>
                    <a:pt x="4317" y="1598"/>
                    <a:pt x="4317" y="1598"/>
                  </a:cubicBezTo>
                  <a:cubicBezTo>
                    <a:pt x="4317" y="1598"/>
                    <a:pt x="3192" y="443"/>
                    <a:pt x="2068" y="108"/>
                  </a:cubicBezTo>
                  <a:cubicBezTo>
                    <a:pt x="1819" y="30"/>
                    <a:pt x="1573" y="0"/>
                    <a:pt x="1343" y="0"/>
                  </a:cubicBezTo>
                  <a:close/>
                </a:path>
              </a:pathLst>
            </a:custGeom>
            <a:solidFill>
              <a:srgbClr val="FFFFFF">
                <a:alpha val="45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6" name="Google Shape;2926;p48"/>
            <p:cNvSpPr/>
            <p:nvPr/>
          </p:nvSpPr>
          <p:spPr>
            <a:xfrm>
              <a:off x="6509762" y="1622275"/>
              <a:ext cx="198429" cy="191383"/>
            </a:xfrm>
            <a:custGeom>
              <a:rect b="b" l="l" r="r" t="t"/>
              <a:pathLst>
                <a:path extrusionOk="0" h="3314" w="3436">
                  <a:moveTo>
                    <a:pt x="0" y="1"/>
                  </a:moveTo>
                  <a:cubicBezTo>
                    <a:pt x="0" y="1"/>
                    <a:pt x="61" y="1369"/>
                    <a:pt x="1003" y="2220"/>
                  </a:cubicBezTo>
                  <a:cubicBezTo>
                    <a:pt x="1946" y="3101"/>
                    <a:pt x="3435" y="3314"/>
                    <a:pt x="3435" y="3314"/>
                  </a:cubicBezTo>
                  <a:cubicBezTo>
                    <a:pt x="3435" y="3314"/>
                    <a:pt x="1794" y="2524"/>
                    <a:pt x="1125" y="1764"/>
                  </a:cubicBezTo>
                  <a:cubicBezTo>
                    <a:pt x="456" y="1034"/>
                    <a:pt x="1" y="1"/>
                    <a:pt x="0" y="1"/>
                  </a:cubicBezTo>
                  <a:close/>
                </a:path>
              </a:pathLst>
            </a:custGeom>
            <a:solidFill>
              <a:srgbClr val="FFFFFF">
                <a:alpha val="45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927" name="Google Shape;2927;p48"/>
          <p:cNvPicPr preferRelativeResize="0"/>
          <p:nvPr/>
        </p:nvPicPr>
        <p:blipFill>
          <a:blip r:embed="rId5">
            <a:alphaModFix/>
          </a:blip>
          <a:stretch>
            <a:fillRect/>
          </a:stretch>
        </p:blipFill>
        <p:spPr>
          <a:xfrm>
            <a:off x="6213148" y="3228662"/>
            <a:ext cx="2869026" cy="216875"/>
          </a:xfrm>
          <a:prstGeom prst="rect">
            <a:avLst/>
          </a:prstGeom>
          <a:noFill/>
          <a:ln>
            <a:noFill/>
          </a:ln>
        </p:spPr>
      </p:pic>
      <p:sp>
        <p:nvSpPr>
          <p:cNvPr id="2928" name="Google Shape;2928;p48"/>
          <p:cNvSpPr txBox="1"/>
          <p:nvPr>
            <p:ph idx="2" type="title"/>
          </p:nvPr>
        </p:nvSpPr>
        <p:spPr>
          <a:xfrm>
            <a:off x="6614313" y="140050"/>
            <a:ext cx="1670100" cy="1445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200"/>
              <a:t>Tumor density VS Network Metrics</a:t>
            </a:r>
            <a:endParaRPr sz="2200"/>
          </a:p>
        </p:txBody>
      </p:sp>
      <p:sp>
        <p:nvSpPr>
          <p:cNvPr id="2929" name="Google Shape;2929;p48"/>
          <p:cNvSpPr/>
          <p:nvPr/>
        </p:nvSpPr>
        <p:spPr>
          <a:xfrm>
            <a:off x="6171575" y="3601225"/>
            <a:ext cx="2910600" cy="538500"/>
          </a:xfrm>
          <a:prstGeom prst="roundRect">
            <a:avLst>
              <a:gd fmla="val 16667" name="adj"/>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ed Hat Text"/>
              <a:ea typeface="Red Hat Text"/>
              <a:cs typeface="Red Hat Text"/>
              <a:sym typeface="Red Hat Text"/>
            </a:endParaRPr>
          </a:p>
        </p:txBody>
      </p:sp>
      <p:pic>
        <p:nvPicPr>
          <p:cNvPr id="2930" name="Google Shape;2930;p48"/>
          <p:cNvPicPr preferRelativeResize="0"/>
          <p:nvPr/>
        </p:nvPicPr>
        <p:blipFill>
          <a:blip r:embed="rId6">
            <a:alphaModFix/>
          </a:blip>
          <a:stretch>
            <a:fillRect/>
          </a:stretch>
        </p:blipFill>
        <p:spPr>
          <a:xfrm>
            <a:off x="6253974" y="3657400"/>
            <a:ext cx="2745957" cy="426397"/>
          </a:xfrm>
          <a:prstGeom prst="rect">
            <a:avLst/>
          </a:prstGeom>
          <a:noFill/>
          <a:ln>
            <a:noFill/>
          </a:ln>
        </p:spPr>
      </p:pic>
      <p:sp>
        <p:nvSpPr>
          <p:cNvPr id="2931" name="Google Shape;2931;p48"/>
          <p:cNvSpPr txBox="1"/>
          <p:nvPr>
            <p:ph idx="2" type="title"/>
          </p:nvPr>
        </p:nvSpPr>
        <p:spPr>
          <a:xfrm>
            <a:off x="120725" y="2368650"/>
            <a:ext cx="5952900" cy="5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200"/>
              <a:t>Sigmoid Midpoint</a:t>
            </a:r>
            <a:r>
              <a:rPr lang="en" sz="2200"/>
              <a:t> VS Network Metrics</a:t>
            </a:r>
            <a:endParaRPr sz="2200"/>
          </a:p>
        </p:txBody>
      </p:sp>
      <p:sp>
        <p:nvSpPr>
          <p:cNvPr id="2932" name="Google Shape;2932;p48"/>
          <p:cNvSpPr/>
          <p:nvPr/>
        </p:nvSpPr>
        <p:spPr>
          <a:xfrm>
            <a:off x="8334000" y="3885150"/>
            <a:ext cx="640500" cy="150300"/>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ed Hat Text"/>
              <a:ea typeface="Red Hat Text"/>
              <a:cs typeface="Red Hat Text"/>
              <a:sym typeface="Red Hat Text"/>
            </a:endParaRPr>
          </a:p>
        </p:txBody>
      </p:sp>
      <p:sp>
        <p:nvSpPr>
          <p:cNvPr id="2933" name="Google Shape;2933;p48"/>
          <p:cNvSpPr txBox="1"/>
          <p:nvPr/>
        </p:nvSpPr>
        <p:spPr>
          <a:xfrm>
            <a:off x="6674925" y="1585450"/>
            <a:ext cx="1548900" cy="46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Red Hat Text"/>
                <a:ea typeface="Red Hat Text"/>
                <a:cs typeface="Red Hat Text"/>
                <a:sym typeface="Red Hat Text"/>
              </a:rPr>
              <a:t>Varying Sigmoid Midpoint</a:t>
            </a:r>
            <a:endParaRPr>
              <a:solidFill>
                <a:schemeClr val="dk1"/>
              </a:solidFill>
              <a:latin typeface="Red Hat Text"/>
              <a:ea typeface="Red Hat Text"/>
              <a:cs typeface="Red Hat Text"/>
              <a:sym typeface="Red Hat Text"/>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7" name="Shape 2937"/>
        <p:cNvGrpSpPr/>
        <p:nvPr/>
      </p:nvGrpSpPr>
      <p:grpSpPr>
        <a:xfrm>
          <a:off x="0" y="0"/>
          <a:ext cx="0" cy="0"/>
          <a:chOff x="0" y="0"/>
          <a:chExt cx="0" cy="0"/>
        </a:xfrm>
      </p:grpSpPr>
      <p:grpSp>
        <p:nvGrpSpPr>
          <p:cNvPr id="2938" name="Google Shape;2938;p49"/>
          <p:cNvGrpSpPr/>
          <p:nvPr/>
        </p:nvGrpSpPr>
        <p:grpSpPr>
          <a:xfrm>
            <a:off x="8430785" y="1297108"/>
            <a:ext cx="482790" cy="288346"/>
            <a:chOff x="5553085" y="1156120"/>
            <a:chExt cx="482790" cy="288346"/>
          </a:xfrm>
        </p:grpSpPr>
        <p:sp>
          <p:nvSpPr>
            <p:cNvPr id="2939" name="Google Shape;2939;p49"/>
            <p:cNvSpPr/>
            <p:nvPr/>
          </p:nvSpPr>
          <p:spPr>
            <a:xfrm>
              <a:off x="5553085" y="1156120"/>
              <a:ext cx="482790" cy="288346"/>
            </a:xfrm>
            <a:custGeom>
              <a:rect b="b" l="l" r="r" t="t"/>
              <a:pathLst>
                <a:path extrusionOk="0" h="4993" w="8360">
                  <a:moveTo>
                    <a:pt x="5835" y="0"/>
                  </a:moveTo>
                  <a:cubicBezTo>
                    <a:pt x="5095" y="0"/>
                    <a:pt x="4235" y="175"/>
                    <a:pt x="3375" y="535"/>
                  </a:cubicBezTo>
                  <a:cubicBezTo>
                    <a:pt x="1308" y="1386"/>
                    <a:pt x="1" y="2966"/>
                    <a:pt x="457" y="4061"/>
                  </a:cubicBezTo>
                  <a:cubicBezTo>
                    <a:pt x="719" y="4672"/>
                    <a:pt x="1503" y="4992"/>
                    <a:pt x="2516" y="4992"/>
                  </a:cubicBezTo>
                  <a:cubicBezTo>
                    <a:pt x="3264" y="4992"/>
                    <a:pt x="4137" y="4817"/>
                    <a:pt x="5016" y="4456"/>
                  </a:cubicBezTo>
                  <a:cubicBezTo>
                    <a:pt x="7053" y="3605"/>
                    <a:pt x="8360" y="2024"/>
                    <a:pt x="7904" y="960"/>
                  </a:cubicBezTo>
                  <a:cubicBezTo>
                    <a:pt x="7640" y="328"/>
                    <a:pt x="6849" y="0"/>
                    <a:pt x="583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0" name="Google Shape;2940;p49"/>
            <p:cNvSpPr/>
            <p:nvPr/>
          </p:nvSpPr>
          <p:spPr>
            <a:xfrm>
              <a:off x="5628564" y="1200992"/>
              <a:ext cx="296719" cy="131785"/>
            </a:xfrm>
            <a:custGeom>
              <a:rect b="b" l="l" r="r" t="t"/>
              <a:pathLst>
                <a:path extrusionOk="0" h="2282" w="5138">
                  <a:moveTo>
                    <a:pt x="5138" y="1"/>
                  </a:moveTo>
                  <a:lnTo>
                    <a:pt x="4074" y="670"/>
                  </a:lnTo>
                  <a:cubicBezTo>
                    <a:pt x="4074" y="670"/>
                    <a:pt x="3916" y="596"/>
                    <a:pt x="3643" y="596"/>
                  </a:cubicBezTo>
                  <a:cubicBezTo>
                    <a:pt x="3420" y="596"/>
                    <a:pt x="3121" y="644"/>
                    <a:pt x="2767" y="822"/>
                  </a:cubicBezTo>
                  <a:cubicBezTo>
                    <a:pt x="1976" y="1186"/>
                    <a:pt x="1703" y="1794"/>
                    <a:pt x="1703" y="1794"/>
                  </a:cubicBezTo>
                  <a:cubicBezTo>
                    <a:pt x="1703" y="1794"/>
                    <a:pt x="1429" y="2037"/>
                    <a:pt x="882" y="2037"/>
                  </a:cubicBezTo>
                  <a:cubicBezTo>
                    <a:pt x="274" y="2098"/>
                    <a:pt x="1" y="2189"/>
                    <a:pt x="1" y="2189"/>
                  </a:cubicBezTo>
                  <a:cubicBezTo>
                    <a:pt x="1" y="2189"/>
                    <a:pt x="301" y="2281"/>
                    <a:pt x="805" y="2281"/>
                  </a:cubicBezTo>
                  <a:cubicBezTo>
                    <a:pt x="1264" y="2281"/>
                    <a:pt x="1891" y="2205"/>
                    <a:pt x="2615" y="1916"/>
                  </a:cubicBezTo>
                  <a:cubicBezTo>
                    <a:pt x="4134" y="1338"/>
                    <a:pt x="5137" y="1"/>
                    <a:pt x="5138" y="1"/>
                  </a:cubicBezTo>
                  <a:close/>
                </a:path>
              </a:pathLst>
            </a:custGeom>
            <a:solidFill>
              <a:srgbClr val="212D35">
                <a:alpha val="42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1" name="Google Shape;2941;p49"/>
            <p:cNvSpPr/>
            <p:nvPr/>
          </p:nvSpPr>
          <p:spPr>
            <a:xfrm>
              <a:off x="5591719" y="1358995"/>
              <a:ext cx="298452" cy="71264"/>
            </a:xfrm>
            <a:custGeom>
              <a:rect b="b" l="l" r="r" t="t"/>
              <a:pathLst>
                <a:path extrusionOk="0" h="1234" w="5168">
                  <a:moveTo>
                    <a:pt x="244" y="0"/>
                  </a:moveTo>
                  <a:cubicBezTo>
                    <a:pt x="244" y="1"/>
                    <a:pt x="0" y="456"/>
                    <a:pt x="304" y="852"/>
                  </a:cubicBezTo>
                  <a:cubicBezTo>
                    <a:pt x="520" y="1088"/>
                    <a:pt x="1146" y="1233"/>
                    <a:pt x="1860" y="1233"/>
                  </a:cubicBezTo>
                  <a:cubicBezTo>
                    <a:pt x="2155" y="1233"/>
                    <a:pt x="2465" y="1209"/>
                    <a:pt x="2766" y="1155"/>
                  </a:cubicBezTo>
                  <a:cubicBezTo>
                    <a:pt x="3800" y="973"/>
                    <a:pt x="5168" y="122"/>
                    <a:pt x="5168" y="122"/>
                  </a:cubicBezTo>
                  <a:lnTo>
                    <a:pt x="5168" y="122"/>
                  </a:lnTo>
                  <a:cubicBezTo>
                    <a:pt x="5167" y="122"/>
                    <a:pt x="3739" y="517"/>
                    <a:pt x="2736" y="700"/>
                  </a:cubicBezTo>
                  <a:cubicBezTo>
                    <a:pt x="2639" y="717"/>
                    <a:pt x="2539" y="724"/>
                    <a:pt x="2436" y="724"/>
                  </a:cubicBezTo>
                  <a:cubicBezTo>
                    <a:pt x="1442" y="724"/>
                    <a:pt x="244" y="1"/>
                    <a:pt x="244" y="0"/>
                  </a:cubicBezTo>
                  <a:close/>
                </a:path>
              </a:pathLst>
            </a:custGeom>
            <a:solidFill>
              <a:srgbClr val="FFFFFF">
                <a:alpha val="45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42" name="Google Shape;2942;p49"/>
          <p:cNvGrpSpPr/>
          <p:nvPr/>
        </p:nvGrpSpPr>
        <p:grpSpPr>
          <a:xfrm>
            <a:off x="8193196" y="261207"/>
            <a:ext cx="547759" cy="422730"/>
            <a:chOff x="6441271" y="1438170"/>
            <a:chExt cx="547759" cy="422730"/>
          </a:xfrm>
        </p:grpSpPr>
        <p:sp>
          <p:nvSpPr>
            <p:cNvPr id="2943" name="Google Shape;2943;p49"/>
            <p:cNvSpPr/>
            <p:nvPr/>
          </p:nvSpPr>
          <p:spPr>
            <a:xfrm>
              <a:off x="6441271" y="1438170"/>
              <a:ext cx="547759" cy="422730"/>
            </a:xfrm>
            <a:custGeom>
              <a:rect b="b" l="l" r="r" t="t"/>
              <a:pathLst>
                <a:path extrusionOk="0" h="7320" w="9485">
                  <a:moveTo>
                    <a:pt x="4068" y="0"/>
                  </a:moveTo>
                  <a:cubicBezTo>
                    <a:pt x="2631" y="0"/>
                    <a:pt x="1354" y="664"/>
                    <a:pt x="822" y="1851"/>
                  </a:cubicBezTo>
                  <a:cubicBezTo>
                    <a:pt x="1" y="3584"/>
                    <a:pt x="1095" y="5833"/>
                    <a:pt x="3284" y="6836"/>
                  </a:cubicBezTo>
                  <a:cubicBezTo>
                    <a:pt x="3988" y="7164"/>
                    <a:pt x="4722" y="7319"/>
                    <a:pt x="5418" y="7319"/>
                  </a:cubicBezTo>
                  <a:cubicBezTo>
                    <a:pt x="6854" y="7319"/>
                    <a:pt x="8131" y="6656"/>
                    <a:pt x="8664" y="5468"/>
                  </a:cubicBezTo>
                  <a:cubicBezTo>
                    <a:pt x="9484" y="3736"/>
                    <a:pt x="8390" y="1487"/>
                    <a:pt x="6202" y="484"/>
                  </a:cubicBezTo>
                  <a:cubicBezTo>
                    <a:pt x="5497" y="156"/>
                    <a:pt x="4764" y="0"/>
                    <a:pt x="406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4" name="Google Shape;2944;p49"/>
            <p:cNvSpPr/>
            <p:nvPr/>
          </p:nvSpPr>
          <p:spPr>
            <a:xfrm>
              <a:off x="6553652" y="1515208"/>
              <a:ext cx="338819" cy="213848"/>
            </a:xfrm>
            <a:custGeom>
              <a:rect b="b" l="l" r="r" t="t"/>
              <a:pathLst>
                <a:path extrusionOk="0" h="3703" w="5867">
                  <a:moveTo>
                    <a:pt x="213" y="1"/>
                  </a:moveTo>
                  <a:lnTo>
                    <a:pt x="243" y="730"/>
                  </a:lnTo>
                  <a:cubicBezTo>
                    <a:pt x="243" y="730"/>
                    <a:pt x="0" y="2463"/>
                    <a:pt x="2493" y="3435"/>
                  </a:cubicBezTo>
                  <a:cubicBezTo>
                    <a:pt x="2992" y="3626"/>
                    <a:pt x="3427" y="3702"/>
                    <a:pt x="3804" y="3702"/>
                  </a:cubicBezTo>
                  <a:cubicBezTo>
                    <a:pt x="5287" y="3702"/>
                    <a:pt x="5867" y="2524"/>
                    <a:pt x="5867" y="2523"/>
                  </a:cubicBezTo>
                  <a:lnTo>
                    <a:pt x="5867" y="2523"/>
                  </a:lnTo>
                  <a:lnTo>
                    <a:pt x="4803" y="2858"/>
                  </a:lnTo>
                  <a:cubicBezTo>
                    <a:pt x="4803" y="2858"/>
                    <a:pt x="4803" y="1976"/>
                    <a:pt x="3496" y="1338"/>
                  </a:cubicBezTo>
                  <a:cubicBezTo>
                    <a:pt x="3066" y="1128"/>
                    <a:pt x="2687" y="1060"/>
                    <a:pt x="2375" y="1060"/>
                  </a:cubicBezTo>
                  <a:cubicBezTo>
                    <a:pt x="1781" y="1060"/>
                    <a:pt x="1429" y="1308"/>
                    <a:pt x="1429" y="1308"/>
                  </a:cubicBezTo>
                  <a:cubicBezTo>
                    <a:pt x="1429" y="1308"/>
                    <a:pt x="1424" y="1308"/>
                    <a:pt x="1414" y="1308"/>
                  </a:cubicBezTo>
                  <a:cubicBezTo>
                    <a:pt x="1360" y="1308"/>
                    <a:pt x="1160" y="1287"/>
                    <a:pt x="851" y="1004"/>
                  </a:cubicBezTo>
                  <a:cubicBezTo>
                    <a:pt x="456" y="639"/>
                    <a:pt x="213" y="1"/>
                    <a:pt x="213" y="1"/>
                  </a:cubicBezTo>
                  <a:close/>
                </a:path>
              </a:pathLst>
            </a:custGeom>
            <a:solidFill>
              <a:srgbClr val="212D35">
                <a:alpha val="42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5" name="Google Shape;2945;p49"/>
            <p:cNvSpPr/>
            <p:nvPr/>
          </p:nvSpPr>
          <p:spPr>
            <a:xfrm>
              <a:off x="6627340" y="1480904"/>
              <a:ext cx="249365" cy="92284"/>
            </a:xfrm>
            <a:custGeom>
              <a:rect b="b" l="l" r="r" t="t"/>
              <a:pathLst>
                <a:path extrusionOk="0" h="1598" w="4318">
                  <a:moveTo>
                    <a:pt x="1343" y="0"/>
                  </a:moveTo>
                  <a:cubicBezTo>
                    <a:pt x="589" y="0"/>
                    <a:pt x="1" y="321"/>
                    <a:pt x="1" y="321"/>
                  </a:cubicBezTo>
                  <a:cubicBezTo>
                    <a:pt x="1" y="321"/>
                    <a:pt x="822" y="382"/>
                    <a:pt x="2007" y="534"/>
                  </a:cubicBezTo>
                  <a:cubicBezTo>
                    <a:pt x="3192" y="686"/>
                    <a:pt x="4317" y="1598"/>
                    <a:pt x="4317" y="1598"/>
                  </a:cubicBezTo>
                  <a:cubicBezTo>
                    <a:pt x="4317" y="1598"/>
                    <a:pt x="3192" y="443"/>
                    <a:pt x="2068" y="108"/>
                  </a:cubicBezTo>
                  <a:cubicBezTo>
                    <a:pt x="1819" y="30"/>
                    <a:pt x="1573" y="0"/>
                    <a:pt x="1343" y="0"/>
                  </a:cubicBezTo>
                  <a:close/>
                </a:path>
              </a:pathLst>
            </a:custGeom>
            <a:solidFill>
              <a:srgbClr val="FFFFFF">
                <a:alpha val="45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6" name="Google Shape;2946;p49"/>
            <p:cNvSpPr/>
            <p:nvPr/>
          </p:nvSpPr>
          <p:spPr>
            <a:xfrm>
              <a:off x="6509762" y="1622275"/>
              <a:ext cx="198429" cy="191383"/>
            </a:xfrm>
            <a:custGeom>
              <a:rect b="b" l="l" r="r" t="t"/>
              <a:pathLst>
                <a:path extrusionOk="0" h="3314" w="3436">
                  <a:moveTo>
                    <a:pt x="0" y="1"/>
                  </a:moveTo>
                  <a:cubicBezTo>
                    <a:pt x="0" y="1"/>
                    <a:pt x="61" y="1369"/>
                    <a:pt x="1003" y="2220"/>
                  </a:cubicBezTo>
                  <a:cubicBezTo>
                    <a:pt x="1946" y="3101"/>
                    <a:pt x="3435" y="3314"/>
                    <a:pt x="3435" y="3314"/>
                  </a:cubicBezTo>
                  <a:cubicBezTo>
                    <a:pt x="3435" y="3314"/>
                    <a:pt x="1794" y="2524"/>
                    <a:pt x="1125" y="1764"/>
                  </a:cubicBezTo>
                  <a:cubicBezTo>
                    <a:pt x="456" y="1034"/>
                    <a:pt x="1" y="1"/>
                    <a:pt x="0" y="1"/>
                  </a:cubicBezTo>
                  <a:close/>
                </a:path>
              </a:pathLst>
            </a:custGeom>
            <a:solidFill>
              <a:srgbClr val="FFFFFF">
                <a:alpha val="45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947" name="Google Shape;2947;p49"/>
          <p:cNvPicPr preferRelativeResize="0"/>
          <p:nvPr/>
        </p:nvPicPr>
        <p:blipFill rotWithShape="1">
          <a:blip r:embed="rId3">
            <a:alphaModFix/>
          </a:blip>
          <a:srcRect b="0" l="0" r="0" t="0"/>
          <a:stretch/>
        </p:blipFill>
        <p:spPr>
          <a:xfrm>
            <a:off x="217450" y="2647207"/>
            <a:ext cx="6766700" cy="2349542"/>
          </a:xfrm>
          <a:prstGeom prst="rect">
            <a:avLst/>
          </a:prstGeom>
          <a:noFill/>
          <a:ln cap="flat" cmpd="sng" w="19050">
            <a:solidFill>
              <a:schemeClr val="dk2"/>
            </a:solidFill>
            <a:prstDash val="solid"/>
            <a:round/>
            <a:headEnd len="sm" w="sm" type="none"/>
            <a:tailEnd len="sm" w="sm" type="none"/>
          </a:ln>
        </p:spPr>
      </p:pic>
      <p:pic>
        <p:nvPicPr>
          <p:cNvPr id="2948" name="Google Shape;2948;p49"/>
          <p:cNvPicPr preferRelativeResize="0"/>
          <p:nvPr/>
        </p:nvPicPr>
        <p:blipFill rotWithShape="1">
          <a:blip r:embed="rId4">
            <a:alphaModFix/>
          </a:blip>
          <a:srcRect b="0" l="0" r="0" t="0"/>
          <a:stretch/>
        </p:blipFill>
        <p:spPr>
          <a:xfrm>
            <a:off x="217450" y="182700"/>
            <a:ext cx="6766700" cy="2349550"/>
          </a:xfrm>
          <a:prstGeom prst="rect">
            <a:avLst/>
          </a:prstGeom>
          <a:noFill/>
          <a:ln cap="flat" cmpd="sng" w="19050">
            <a:solidFill>
              <a:schemeClr val="dk2"/>
            </a:solidFill>
            <a:prstDash val="solid"/>
            <a:round/>
            <a:headEnd len="sm" w="sm" type="none"/>
            <a:tailEnd len="sm" w="sm" type="none"/>
          </a:ln>
        </p:spPr>
      </p:pic>
      <p:grpSp>
        <p:nvGrpSpPr>
          <p:cNvPr id="2949" name="Google Shape;2949;p49"/>
          <p:cNvGrpSpPr/>
          <p:nvPr/>
        </p:nvGrpSpPr>
        <p:grpSpPr>
          <a:xfrm>
            <a:off x="8661210" y="3832958"/>
            <a:ext cx="482790" cy="288346"/>
            <a:chOff x="5553085" y="1156120"/>
            <a:chExt cx="482790" cy="288346"/>
          </a:xfrm>
        </p:grpSpPr>
        <p:sp>
          <p:nvSpPr>
            <p:cNvPr id="2950" name="Google Shape;2950;p49"/>
            <p:cNvSpPr/>
            <p:nvPr/>
          </p:nvSpPr>
          <p:spPr>
            <a:xfrm>
              <a:off x="5553085" y="1156120"/>
              <a:ext cx="482790" cy="288346"/>
            </a:xfrm>
            <a:custGeom>
              <a:rect b="b" l="l" r="r" t="t"/>
              <a:pathLst>
                <a:path extrusionOk="0" h="4993" w="8360">
                  <a:moveTo>
                    <a:pt x="5835" y="0"/>
                  </a:moveTo>
                  <a:cubicBezTo>
                    <a:pt x="5095" y="0"/>
                    <a:pt x="4235" y="175"/>
                    <a:pt x="3375" y="535"/>
                  </a:cubicBezTo>
                  <a:cubicBezTo>
                    <a:pt x="1308" y="1386"/>
                    <a:pt x="1" y="2966"/>
                    <a:pt x="457" y="4061"/>
                  </a:cubicBezTo>
                  <a:cubicBezTo>
                    <a:pt x="719" y="4672"/>
                    <a:pt x="1503" y="4992"/>
                    <a:pt x="2516" y="4992"/>
                  </a:cubicBezTo>
                  <a:cubicBezTo>
                    <a:pt x="3264" y="4992"/>
                    <a:pt x="4137" y="4817"/>
                    <a:pt x="5016" y="4456"/>
                  </a:cubicBezTo>
                  <a:cubicBezTo>
                    <a:pt x="7053" y="3605"/>
                    <a:pt x="8360" y="2024"/>
                    <a:pt x="7904" y="960"/>
                  </a:cubicBezTo>
                  <a:cubicBezTo>
                    <a:pt x="7640" y="328"/>
                    <a:pt x="6849" y="0"/>
                    <a:pt x="583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1" name="Google Shape;2951;p49"/>
            <p:cNvSpPr/>
            <p:nvPr/>
          </p:nvSpPr>
          <p:spPr>
            <a:xfrm>
              <a:off x="5628564" y="1200992"/>
              <a:ext cx="296719" cy="131785"/>
            </a:xfrm>
            <a:custGeom>
              <a:rect b="b" l="l" r="r" t="t"/>
              <a:pathLst>
                <a:path extrusionOk="0" h="2282" w="5138">
                  <a:moveTo>
                    <a:pt x="5138" y="1"/>
                  </a:moveTo>
                  <a:lnTo>
                    <a:pt x="4074" y="670"/>
                  </a:lnTo>
                  <a:cubicBezTo>
                    <a:pt x="4074" y="670"/>
                    <a:pt x="3916" y="596"/>
                    <a:pt x="3643" y="596"/>
                  </a:cubicBezTo>
                  <a:cubicBezTo>
                    <a:pt x="3420" y="596"/>
                    <a:pt x="3121" y="644"/>
                    <a:pt x="2767" y="822"/>
                  </a:cubicBezTo>
                  <a:cubicBezTo>
                    <a:pt x="1976" y="1186"/>
                    <a:pt x="1703" y="1794"/>
                    <a:pt x="1703" y="1794"/>
                  </a:cubicBezTo>
                  <a:cubicBezTo>
                    <a:pt x="1703" y="1794"/>
                    <a:pt x="1429" y="2037"/>
                    <a:pt x="882" y="2037"/>
                  </a:cubicBezTo>
                  <a:cubicBezTo>
                    <a:pt x="274" y="2098"/>
                    <a:pt x="1" y="2189"/>
                    <a:pt x="1" y="2189"/>
                  </a:cubicBezTo>
                  <a:cubicBezTo>
                    <a:pt x="1" y="2189"/>
                    <a:pt x="301" y="2281"/>
                    <a:pt x="805" y="2281"/>
                  </a:cubicBezTo>
                  <a:cubicBezTo>
                    <a:pt x="1264" y="2281"/>
                    <a:pt x="1891" y="2205"/>
                    <a:pt x="2615" y="1916"/>
                  </a:cubicBezTo>
                  <a:cubicBezTo>
                    <a:pt x="4134" y="1338"/>
                    <a:pt x="5137" y="1"/>
                    <a:pt x="5138" y="1"/>
                  </a:cubicBezTo>
                  <a:close/>
                </a:path>
              </a:pathLst>
            </a:custGeom>
            <a:solidFill>
              <a:srgbClr val="212D35">
                <a:alpha val="42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2" name="Google Shape;2952;p49"/>
            <p:cNvSpPr/>
            <p:nvPr/>
          </p:nvSpPr>
          <p:spPr>
            <a:xfrm>
              <a:off x="5591719" y="1358995"/>
              <a:ext cx="298452" cy="71264"/>
            </a:xfrm>
            <a:custGeom>
              <a:rect b="b" l="l" r="r" t="t"/>
              <a:pathLst>
                <a:path extrusionOk="0" h="1234" w="5168">
                  <a:moveTo>
                    <a:pt x="244" y="0"/>
                  </a:moveTo>
                  <a:cubicBezTo>
                    <a:pt x="244" y="1"/>
                    <a:pt x="0" y="456"/>
                    <a:pt x="304" y="852"/>
                  </a:cubicBezTo>
                  <a:cubicBezTo>
                    <a:pt x="520" y="1088"/>
                    <a:pt x="1146" y="1233"/>
                    <a:pt x="1860" y="1233"/>
                  </a:cubicBezTo>
                  <a:cubicBezTo>
                    <a:pt x="2155" y="1233"/>
                    <a:pt x="2465" y="1209"/>
                    <a:pt x="2766" y="1155"/>
                  </a:cubicBezTo>
                  <a:cubicBezTo>
                    <a:pt x="3800" y="973"/>
                    <a:pt x="5168" y="122"/>
                    <a:pt x="5168" y="122"/>
                  </a:cubicBezTo>
                  <a:lnTo>
                    <a:pt x="5168" y="122"/>
                  </a:lnTo>
                  <a:cubicBezTo>
                    <a:pt x="5167" y="122"/>
                    <a:pt x="3739" y="517"/>
                    <a:pt x="2736" y="700"/>
                  </a:cubicBezTo>
                  <a:cubicBezTo>
                    <a:pt x="2639" y="717"/>
                    <a:pt x="2539" y="724"/>
                    <a:pt x="2436" y="724"/>
                  </a:cubicBezTo>
                  <a:cubicBezTo>
                    <a:pt x="1442" y="724"/>
                    <a:pt x="244" y="1"/>
                    <a:pt x="244" y="0"/>
                  </a:cubicBezTo>
                  <a:close/>
                </a:path>
              </a:pathLst>
            </a:custGeom>
            <a:solidFill>
              <a:srgbClr val="FFFFFF">
                <a:alpha val="45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53" name="Google Shape;2953;p49"/>
          <p:cNvGrpSpPr/>
          <p:nvPr/>
        </p:nvGrpSpPr>
        <p:grpSpPr>
          <a:xfrm>
            <a:off x="7553121" y="4574032"/>
            <a:ext cx="547759" cy="422730"/>
            <a:chOff x="6441271" y="1438170"/>
            <a:chExt cx="547759" cy="422730"/>
          </a:xfrm>
        </p:grpSpPr>
        <p:sp>
          <p:nvSpPr>
            <p:cNvPr id="2954" name="Google Shape;2954;p49"/>
            <p:cNvSpPr/>
            <p:nvPr/>
          </p:nvSpPr>
          <p:spPr>
            <a:xfrm>
              <a:off x="6441271" y="1438170"/>
              <a:ext cx="547759" cy="422730"/>
            </a:xfrm>
            <a:custGeom>
              <a:rect b="b" l="l" r="r" t="t"/>
              <a:pathLst>
                <a:path extrusionOk="0" h="7320" w="9485">
                  <a:moveTo>
                    <a:pt x="4068" y="0"/>
                  </a:moveTo>
                  <a:cubicBezTo>
                    <a:pt x="2631" y="0"/>
                    <a:pt x="1354" y="664"/>
                    <a:pt x="822" y="1851"/>
                  </a:cubicBezTo>
                  <a:cubicBezTo>
                    <a:pt x="1" y="3584"/>
                    <a:pt x="1095" y="5833"/>
                    <a:pt x="3284" y="6836"/>
                  </a:cubicBezTo>
                  <a:cubicBezTo>
                    <a:pt x="3988" y="7164"/>
                    <a:pt x="4722" y="7319"/>
                    <a:pt x="5418" y="7319"/>
                  </a:cubicBezTo>
                  <a:cubicBezTo>
                    <a:pt x="6854" y="7319"/>
                    <a:pt x="8131" y="6656"/>
                    <a:pt x="8664" y="5468"/>
                  </a:cubicBezTo>
                  <a:cubicBezTo>
                    <a:pt x="9484" y="3736"/>
                    <a:pt x="8390" y="1487"/>
                    <a:pt x="6202" y="484"/>
                  </a:cubicBezTo>
                  <a:cubicBezTo>
                    <a:pt x="5497" y="156"/>
                    <a:pt x="4764" y="0"/>
                    <a:pt x="406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5" name="Google Shape;2955;p49"/>
            <p:cNvSpPr/>
            <p:nvPr/>
          </p:nvSpPr>
          <p:spPr>
            <a:xfrm>
              <a:off x="6553652" y="1515208"/>
              <a:ext cx="338819" cy="213848"/>
            </a:xfrm>
            <a:custGeom>
              <a:rect b="b" l="l" r="r" t="t"/>
              <a:pathLst>
                <a:path extrusionOk="0" h="3703" w="5867">
                  <a:moveTo>
                    <a:pt x="213" y="1"/>
                  </a:moveTo>
                  <a:lnTo>
                    <a:pt x="243" y="730"/>
                  </a:lnTo>
                  <a:cubicBezTo>
                    <a:pt x="243" y="730"/>
                    <a:pt x="0" y="2463"/>
                    <a:pt x="2493" y="3435"/>
                  </a:cubicBezTo>
                  <a:cubicBezTo>
                    <a:pt x="2992" y="3626"/>
                    <a:pt x="3427" y="3702"/>
                    <a:pt x="3804" y="3702"/>
                  </a:cubicBezTo>
                  <a:cubicBezTo>
                    <a:pt x="5287" y="3702"/>
                    <a:pt x="5867" y="2524"/>
                    <a:pt x="5867" y="2523"/>
                  </a:cubicBezTo>
                  <a:lnTo>
                    <a:pt x="5867" y="2523"/>
                  </a:lnTo>
                  <a:lnTo>
                    <a:pt x="4803" y="2858"/>
                  </a:lnTo>
                  <a:cubicBezTo>
                    <a:pt x="4803" y="2858"/>
                    <a:pt x="4803" y="1976"/>
                    <a:pt x="3496" y="1338"/>
                  </a:cubicBezTo>
                  <a:cubicBezTo>
                    <a:pt x="3066" y="1128"/>
                    <a:pt x="2687" y="1060"/>
                    <a:pt x="2375" y="1060"/>
                  </a:cubicBezTo>
                  <a:cubicBezTo>
                    <a:pt x="1781" y="1060"/>
                    <a:pt x="1429" y="1308"/>
                    <a:pt x="1429" y="1308"/>
                  </a:cubicBezTo>
                  <a:cubicBezTo>
                    <a:pt x="1429" y="1308"/>
                    <a:pt x="1424" y="1308"/>
                    <a:pt x="1414" y="1308"/>
                  </a:cubicBezTo>
                  <a:cubicBezTo>
                    <a:pt x="1360" y="1308"/>
                    <a:pt x="1160" y="1287"/>
                    <a:pt x="851" y="1004"/>
                  </a:cubicBezTo>
                  <a:cubicBezTo>
                    <a:pt x="456" y="639"/>
                    <a:pt x="213" y="1"/>
                    <a:pt x="213" y="1"/>
                  </a:cubicBezTo>
                  <a:close/>
                </a:path>
              </a:pathLst>
            </a:custGeom>
            <a:solidFill>
              <a:srgbClr val="212D35">
                <a:alpha val="42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6" name="Google Shape;2956;p49"/>
            <p:cNvSpPr/>
            <p:nvPr/>
          </p:nvSpPr>
          <p:spPr>
            <a:xfrm>
              <a:off x="6627340" y="1480904"/>
              <a:ext cx="249365" cy="92284"/>
            </a:xfrm>
            <a:custGeom>
              <a:rect b="b" l="l" r="r" t="t"/>
              <a:pathLst>
                <a:path extrusionOk="0" h="1598" w="4318">
                  <a:moveTo>
                    <a:pt x="1343" y="0"/>
                  </a:moveTo>
                  <a:cubicBezTo>
                    <a:pt x="589" y="0"/>
                    <a:pt x="1" y="321"/>
                    <a:pt x="1" y="321"/>
                  </a:cubicBezTo>
                  <a:cubicBezTo>
                    <a:pt x="1" y="321"/>
                    <a:pt x="822" y="382"/>
                    <a:pt x="2007" y="534"/>
                  </a:cubicBezTo>
                  <a:cubicBezTo>
                    <a:pt x="3192" y="686"/>
                    <a:pt x="4317" y="1598"/>
                    <a:pt x="4317" y="1598"/>
                  </a:cubicBezTo>
                  <a:cubicBezTo>
                    <a:pt x="4317" y="1598"/>
                    <a:pt x="3192" y="443"/>
                    <a:pt x="2068" y="108"/>
                  </a:cubicBezTo>
                  <a:cubicBezTo>
                    <a:pt x="1819" y="30"/>
                    <a:pt x="1573" y="0"/>
                    <a:pt x="1343" y="0"/>
                  </a:cubicBezTo>
                  <a:close/>
                </a:path>
              </a:pathLst>
            </a:custGeom>
            <a:solidFill>
              <a:srgbClr val="FFFFFF">
                <a:alpha val="45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7" name="Google Shape;2957;p49"/>
            <p:cNvSpPr/>
            <p:nvPr/>
          </p:nvSpPr>
          <p:spPr>
            <a:xfrm>
              <a:off x="6509762" y="1622275"/>
              <a:ext cx="198429" cy="191383"/>
            </a:xfrm>
            <a:custGeom>
              <a:rect b="b" l="l" r="r" t="t"/>
              <a:pathLst>
                <a:path extrusionOk="0" h="3314" w="3436">
                  <a:moveTo>
                    <a:pt x="0" y="1"/>
                  </a:moveTo>
                  <a:cubicBezTo>
                    <a:pt x="0" y="1"/>
                    <a:pt x="61" y="1369"/>
                    <a:pt x="1003" y="2220"/>
                  </a:cubicBezTo>
                  <a:cubicBezTo>
                    <a:pt x="1946" y="3101"/>
                    <a:pt x="3435" y="3314"/>
                    <a:pt x="3435" y="3314"/>
                  </a:cubicBezTo>
                  <a:cubicBezTo>
                    <a:pt x="3435" y="3314"/>
                    <a:pt x="1794" y="2524"/>
                    <a:pt x="1125" y="1764"/>
                  </a:cubicBezTo>
                  <a:cubicBezTo>
                    <a:pt x="456" y="1034"/>
                    <a:pt x="1" y="1"/>
                    <a:pt x="0" y="1"/>
                  </a:cubicBezTo>
                  <a:close/>
                </a:path>
              </a:pathLst>
            </a:custGeom>
            <a:solidFill>
              <a:srgbClr val="FFFFFF">
                <a:alpha val="45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58" name="Google Shape;2958;p49"/>
          <p:cNvSpPr txBox="1"/>
          <p:nvPr>
            <p:ph idx="2" type="title"/>
          </p:nvPr>
        </p:nvSpPr>
        <p:spPr>
          <a:xfrm>
            <a:off x="7167263" y="335100"/>
            <a:ext cx="1670100" cy="1445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200"/>
              <a:t>Tumor density VS Network metrics</a:t>
            </a:r>
            <a:endParaRPr sz="2200"/>
          </a:p>
        </p:txBody>
      </p:sp>
      <p:sp>
        <p:nvSpPr>
          <p:cNvPr id="2959" name="Google Shape;2959;p49"/>
          <p:cNvSpPr txBox="1"/>
          <p:nvPr/>
        </p:nvSpPr>
        <p:spPr>
          <a:xfrm>
            <a:off x="7227875" y="1780500"/>
            <a:ext cx="1548900" cy="46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Red Hat Text"/>
                <a:ea typeface="Red Hat Text"/>
                <a:cs typeface="Red Hat Text"/>
                <a:sym typeface="Red Hat Text"/>
              </a:rPr>
              <a:t>Varying Bias Factor</a:t>
            </a:r>
            <a:endParaRPr>
              <a:solidFill>
                <a:schemeClr val="dk1"/>
              </a:solidFill>
              <a:latin typeface="Red Hat Text"/>
              <a:ea typeface="Red Hat Text"/>
              <a:cs typeface="Red Hat Text"/>
              <a:sym typeface="Red Hat Text"/>
            </a:endParaRPr>
          </a:p>
        </p:txBody>
      </p:sp>
      <p:sp>
        <p:nvSpPr>
          <p:cNvPr id="2960" name="Google Shape;2960;p49"/>
          <p:cNvSpPr txBox="1"/>
          <p:nvPr>
            <p:ph idx="2" type="title"/>
          </p:nvPr>
        </p:nvSpPr>
        <p:spPr>
          <a:xfrm>
            <a:off x="7167263" y="2689163"/>
            <a:ext cx="1670100" cy="1445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200"/>
              <a:t>Bias factor</a:t>
            </a:r>
            <a:r>
              <a:rPr lang="en" sz="2200"/>
              <a:t> VS Network Metrics</a:t>
            </a:r>
            <a:endParaRPr sz="22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4" name="Shape 2964"/>
        <p:cNvGrpSpPr/>
        <p:nvPr/>
      </p:nvGrpSpPr>
      <p:grpSpPr>
        <a:xfrm>
          <a:off x="0" y="0"/>
          <a:ext cx="0" cy="0"/>
          <a:chOff x="0" y="0"/>
          <a:chExt cx="0" cy="0"/>
        </a:xfrm>
      </p:grpSpPr>
      <p:sp>
        <p:nvSpPr>
          <p:cNvPr id="2965" name="Google Shape;2965;p50"/>
          <p:cNvSpPr txBox="1"/>
          <p:nvPr>
            <p:ph type="title"/>
          </p:nvPr>
        </p:nvSpPr>
        <p:spPr>
          <a:xfrm>
            <a:off x="723250" y="379150"/>
            <a:ext cx="7228200" cy="102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Tumor and Vessel Growth:</a:t>
            </a:r>
            <a:endParaRPr/>
          </a:p>
          <a:p>
            <a:pPr indent="0" lvl="0" marL="0" rtl="0" algn="ctr">
              <a:spcBef>
                <a:spcPts val="0"/>
              </a:spcBef>
              <a:spcAft>
                <a:spcPts val="0"/>
              </a:spcAft>
              <a:buNone/>
            </a:pPr>
            <a:r>
              <a:rPr lang="en" sz="2800"/>
              <a:t>c</a:t>
            </a:r>
            <a:r>
              <a:rPr lang="en" sz="2800"/>
              <a:t>lustering behavior over time</a:t>
            </a:r>
            <a:endParaRPr sz="2800"/>
          </a:p>
        </p:txBody>
      </p:sp>
      <p:pic>
        <p:nvPicPr>
          <p:cNvPr id="2966" name="Google Shape;2966;p50"/>
          <p:cNvPicPr preferRelativeResize="0"/>
          <p:nvPr/>
        </p:nvPicPr>
        <p:blipFill>
          <a:blip r:embed="rId3">
            <a:alphaModFix/>
          </a:blip>
          <a:stretch>
            <a:fillRect/>
          </a:stretch>
        </p:blipFill>
        <p:spPr>
          <a:xfrm>
            <a:off x="901400" y="1481875"/>
            <a:ext cx="6871900" cy="3435950"/>
          </a:xfrm>
          <a:prstGeom prst="rect">
            <a:avLst/>
          </a:prstGeom>
          <a:noFill/>
          <a:ln>
            <a:noFill/>
          </a:ln>
        </p:spPr>
      </p:pic>
      <p:sp>
        <p:nvSpPr>
          <p:cNvPr id="2967" name="Google Shape;2967;p50"/>
          <p:cNvSpPr txBox="1"/>
          <p:nvPr/>
        </p:nvSpPr>
        <p:spPr>
          <a:xfrm>
            <a:off x="1070109" y="1353926"/>
            <a:ext cx="1478400" cy="22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latin typeface="Red Hat Text"/>
                <a:ea typeface="Red Hat Text"/>
                <a:cs typeface="Red Hat Text"/>
                <a:sym typeface="Red Hat Text"/>
              </a:rPr>
              <a:t>(Timestep 350)</a:t>
            </a:r>
            <a:endParaRPr>
              <a:solidFill>
                <a:schemeClr val="lt2"/>
              </a:solidFill>
              <a:latin typeface="Red Hat Text"/>
              <a:ea typeface="Red Hat Text"/>
              <a:cs typeface="Red Hat Text"/>
              <a:sym typeface="Red Hat Text"/>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1" name="Shape 2971"/>
        <p:cNvGrpSpPr/>
        <p:nvPr/>
      </p:nvGrpSpPr>
      <p:grpSpPr>
        <a:xfrm>
          <a:off x="0" y="0"/>
          <a:ext cx="0" cy="0"/>
          <a:chOff x="0" y="0"/>
          <a:chExt cx="0" cy="0"/>
        </a:xfrm>
      </p:grpSpPr>
      <p:sp>
        <p:nvSpPr>
          <p:cNvPr id="2972" name="Google Shape;2972;p51"/>
          <p:cNvSpPr/>
          <p:nvPr/>
        </p:nvSpPr>
        <p:spPr>
          <a:xfrm>
            <a:off x="5181025" y="1713575"/>
            <a:ext cx="3088500" cy="683100"/>
          </a:xfrm>
          <a:prstGeom prst="roundRect">
            <a:avLst>
              <a:gd fmla="val 16667" name="adj"/>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ed Hat Text"/>
              <a:ea typeface="Red Hat Text"/>
              <a:cs typeface="Red Hat Text"/>
              <a:sym typeface="Red Hat Text"/>
            </a:endParaRPr>
          </a:p>
        </p:txBody>
      </p:sp>
      <p:sp>
        <p:nvSpPr>
          <p:cNvPr id="2973" name="Google Shape;2973;p51"/>
          <p:cNvSpPr txBox="1"/>
          <p:nvPr>
            <p:ph type="title"/>
          </p:nvPr>
        </p:nvSpPr>
        <p:spPr>
          <a:xfrm>
            <a:off x="723250" y="379150"/>
            <a:ext cx="7228200" cy="102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Tumor Growth:</a:t>
            </a:r>
            <a:endParaRPr/>
          </a:p>
          <a:p>
            <a:pPr indent="0" lvl="0" marL="0" rtl="0" algn="ctr">
              <a:spcBef>
                <a:spcPts val="0"/>
              </a:spcBef>
              <a:spcAft>
                <a:spcPts val="0"/>
              </a:spcAft>
              <a:buNone/>
            </a:pPr>
            <a:r>
              <a:rPr lang="en" sz="2800"/>
              <a:t>clustering behavior over time</a:t>
            </a:r>
            <a:endParaRPr sz="2800"/>
          </a:p>
        </p:txBody>
      </p:sp>
      <p:pic>
        <p:nvPicPr>
          <p:cNvPr id="2974" name="Google Shape;2974;p51"/>
          <p:cNvPicPr preferRelativeResize="0"/>
          <p:nvPr/>
        </p:nvPicPr>
        <p:blipFill>
          <a:blip r:embed="rId3">
            <a:alphaModFix/>
          </a:blip>
          <a:stretch>
            <a:fillRect/>
          </a:stretch>
        </p:blipFill>
        <p:spPr>
          <a:xfrm>
            <a:off x="331850" y="1555150"/>
            <a:ext cx="4119350" cy="3089525"/>
          </a:xfrm>
          <a:prstGeom prst="rect">
            <a:avLst/>
          </a:prstGeom>
          <a:noFill/>
          <a:ln>
            <a:noFill/>
          </a:ln>
        </p:spPr>
      </p:pic>
      <p:cxnSp>
        <p:nvCxnSpPr>
          <p:cNvPr id="2975" name="Google Shape;2975;p51"/>
          <p:cNvCxnSpPr/>
          <p:nvPr/>
        </p:nvCxnSpPr>
        <p:spPr>
          <a:xfrm flipH="1" rot="10800000">
            <a:off x="2755450" y="1944750"/>
            <a:ext cx="460500" cy="315900"/>
          </a:xfrm>
          <a:prstGeom prst="straightConnector1">
            <a:avLst/>
          </a:prstGeom>
          <a:noFill/>
          <a:ln cap="flat" cmpd="sng" w="9525">
            <a:solidFill>
              <a:schemeClr val="lt2"/>
            </a:solidFill>
            <a:prstDash val="solid"/>
            <a:round/>
            <a:headEnd len="med" w="med" type="none"/>
            <a:tailEnd len="med" w="med" type="triangle"/>
          </a:ln>
        </p:spPr>
      </p:cxnSp>
      <p:sp>
        <p:nvSpPr>
          <p:cNvPr id="2976" name="Google Shape;2976;p51"/>
          <p:cNvSpPr txBox="1"/>
          <p:nvPr/>
        </p:nvSpPr>
        <p:spPr>
          <a:xfrm>
            <a:off x="1927775" y="2124575"/>
            <a:ext cx="1054500" cy="27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latin typeface="Red Hat Text"/>
                <a:ea typeface="Red Hat Text"/>
                <a:cs typeface="Red Hat Text"/>
                <a:sym typeface="Red Hat Text"/>
              </a:rPr>
              <a:t>breakpoint</a:t>
            </a:r>
            <a:endParaRPr>
              <a:solidFill>
                <a:schemeClr val="lt2"/>
              </a:solidFill>
              <a:latin typeface="Red Hat Text"/>
              <a:ea typeface="Red Hat Text"/>
              <a:cs typeface="Red Hat Text"/>
              <a:sym typeface="Red Hat Text"/>
            </a:endParaRPr>
          </a:p>
        </p:txBody>
      </p:sp>
      <p:sp>
        <p:nvSpPr>
          <p:cNvPr id="2977" name="Google Shape;2977;p51"/>
          <p:cNvSpPr txBox="1"/>
          <p:nvPr/>
        </p:nvSpPr>
        <p:spPr>
          <a:xfrm>
            <a:off x="4690350" y="2707500"/>
            <a:ext cx="3824400" cy="10968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Clr>
                <a:schemeClr val="dk1"/>
              </a:buClr>
              <a:buSzPts val="1600"/>
              <a:buFont typeface="Red Hat Text"/>
              <a:buChar char="➔"/>
            </a:pPr>
            <a:r>
              <a:rPr lang="en" sz="1600">
                <a:solidFill>
                  <a:schemeClr val="dk1"/>
                </a:solidFill>
                <a:latin typeface="Red Hat Text"/>
                <a:ea typeface="Red Hat Text"/>
                <a:cs typeface="Red Hat Text"/>
                <a:sym typeface="Red Hat Text"/>
              </a:rPr>
              <a:t>Before the breakpoint, many small clusters exist.</a:t>
            </a:r>
            <a:endParaRPr sz="1600">
              <a:solidFill>
                <a:schemeClr val="dk1"/>
              </a:solidFill>
              <a:latin typeface="Red Hat Text"/>
              <a:ea typeface="Red Hat Text"/>
              <a:cs typeface="Red Hat Text"/>
              <a:sym typeface="Red Hat Text"/>
            </a:endParaRPr>
          </a:p>
          <a:p>
            <a:pPr indent="-330200" lvl="0" marL="457200" rtl="0" algn="l">
              <a:spcBef>
                <a:spcPts val="0"/>
              </a:spcBef>
              <a:spcAft>
                <a:spcPts val="0"/>
              </a:spcAft>
              <a:buClr>
                <a:schemeClr val="dk1"/>
              </a:buClr>
              <a:buSzPts val="1600"/>
              <a:buFont typeface="Red Hat Text"/>
              <a:buChar char="➔"/>
            </a:pPr>
            <a:r>
              <a:rPr lang="en" sz="1600">
                <a:solidFill>
                  <a:schemeClr val="dk1"/>
                </a:solidFill>
                <a:latin typeface="Red Hat Text"/>
                <a:ea typeface="Red Hat Text"/>
                <a:cs typeface="Red Hat Text"/>
                <a:sym typeface="Red Hat Text"/>
              </a:rPr>
              <a:t>After the breakpoint, clusters start to merge.</a:t>
            </a:r>
            <a:endParaRPr sz="1600">
              <a:solidFill>
                <a:schemeClr val="dk1"/>
              </a:solidFill>
              <a:latin typeface="Red Hat Text"/>
              <a:ea typeface="Red Hat Text"/>
              <a:cs typeface="Red Hat Text"/>
              <a:sym typeface="Red Hat Text"/>
            </a:endParaRPr>
          </a:p>
        </p:txBody>
      </p:sp>
      <p:sp>
        <p:nvSpPr>
          <p:cNvPr id="2978" name="Google Shape;2978;p51"/>
          <p:cNvSpPr txBox="1"/>
          <p:nvPr/>
        </p:nvSpPr>
        <p:spPr>
          <a:xfrm>
            <a:off x="5181025" y="1713575"/>
            <a:ext cx="3088500" cy="683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700">
                <a:solidFill>
                  <a:schemeClr val="lt1"/>
                </a:solidFill>
                <a:latin typeface="Red Hat Text"/>
                <a:ea typeface="Red Hat Text"/>
                <a:cs typeface="Red Hat Text"/>
                <a:sym typeface="Red Hat Text"/>
              </a:rPr>
              <a:t>Minimum cluster size = 1</a:t>
            </a:r>
            <a:endParaRPr b="1" sz="1700">
              <a:solidFill>
                <a:schemeClr val="lt1"/>
              </a:solidFill>
              <a:latin typeface="Red Hat Text"/>
              <a:ea typeface="Red Hat Text"/>
              <a:cs typeface="Red Hat Text"/>
              <a:sym typeface="Red Hat Text"/>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2" name="Shape 2982"/>
        <p:cNvGrpSpPr/>
        <p:nvPr/>
      </p:nvGrpSpPr>
      <p:grpSpPr>
        <a:xfrm>
          <a:off x="0" y="0"/>
          <a:ext cx="0" cy="0"/>
          <a:chOff x="0" y="0"/>
          <a:chExt cx="0" cy="0"/>
        </a:xfrm>
      </p:grpSpPr>
      <p:sp>
        <p:nvSpPr>
          <p:cNvPr id="2983" name="Google Shape;2983;p52"/>
          <p:cNvSpPr txBox="1"/>
          <p:nvPr>
            <p:ph type="title"/>
          </p:nvPr>
        </p:nvSpPr>
        <p:spPr>
          <a:xfrm>
            <a:off x="723250" y="379150"/>
            <a:ext cx="7228200" cy="102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Tumor Growth:</a:t>
            </a:r>
            <a:endParaRPr/>
          </a:p>
          <a:p>
            <a:pPr indent="0" lvl="0" marL="0" rtl="0" algn="ctr">
              <a:spcBef>
                <a:spcPts val="0"/>
              </a:spcBef>
              <a:spcAft>
                <a:spcPts val="0"/>
              </a:spcAft>
              <a:buNone/>
            </a:pPr>
            <a:r>
              <a:rPr lang="en" sz="2800"/>
              <a:t>clustering behavior over time</a:t>
            </a:r>
            <a:endParaRPr sz="2800"/>
          </a:p>
        </p:txBody>
      </p:sp>
      <p:sp>
        <p:nvSpPr>
          <p:cNvPr id="2984" name="Google Shape;2984;p52"/>
          <p:cNvSpPr txBox="1"/>
          <p:nvPr/>
        </p:nvSpPr>
        <p:spPr>
          <a:xfrm>
            <a:off x="5963025" y="1557675"/>
            <a:ext cx="2784600" cy="49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solidFill>
                  <a:schemeClr val="accent1"/>
                </a:solidFill>
                <a:latin typeface="Red Hat Text"/>
                <a:ea typeface="Red Hat Text"/>
                <a:cs typeface="Red Hat Text"/>
                <a:sym typeface="Red Hat Text"/>
              </a:rPr>
              <a:t>Power law? </a:t>
            </a:r>
            <a:endParaRPr b="1" sz="1600">
              <a:solidFill>
                <a:schemeClr val="accent1"/>
              </a:solidFill>
              <a:latin typeface="Red Hat Text"/>
              <a:ea typeface="Red Hat Text"/>
              <a:cs typeface="Red Hat Text"/>
              <a:sym typeface="Red Hat Text"/>
            </a:endParaRPr>
          </a:p>
          <a:p>
            <a:pPr indent="0" lvl="0" marL="0" rtl="0" algn="l">
              <a:spcBef>
                <a:spcPts val="0"/>
              </a:spcBef>
              <a:spcAft>
                <a:spcPts val="0"/>
              </a:spcAft>
              <a:buNone/>
            </a:pPr>
            <a:r>
              <a:rPr b="1" lang="en" sz="1600">
                <a:solidFill>
                  <a:schemeClr val="accent1"/>
                </a:solidFill>
                <a:latin typeface="Red Hat Text"/>
                <a:ea typeface="Red Hat Text"/>
                <a:cs typeface="Red Hat Text"/>
                <a:sym typeface="Red Hat Text"/>
              </a:rPr>
              <a:t>Truncated power law?</a:t>
            </a:r>
            <a:endParaRPr b="1" sz="1600">
              <a:solidFill>
                <a:schemeClr val="accent1"/>
              </a:solidFill>
              <a:latin typeface="Red Hat Text"/>
              <a:ea typeface="Red Hat Text"/>
              <a:cs typeface="Red Hat Text"/>
              <a:sym typeface="Red Hat Text"/>
            </a:endParaRPr>
          </a:p>
        </p:txBody>
      </p:sp>
      <p:sp>
        <p:nvSpPr>
          <p:cNvPr id="2985" name="Google Shape;2985;p52"/>
          <p:cNvSpPr txBox="1"/>
          <p:nvPr/>
        </p:nvSpPr>
        <p:spPr>
          <a:xfrm>
            <a:off x="5906475" y="2408700"/>
            <a:ext cx="2897700" cy="10236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Clr>
                <a:schemeClr val="dk1"/>
              </a:buClr>
              <a:buSzPts val="1600"/>
              <a:buFont typeface="Red Hat Text"/>
              <a:buChar char="➔"/>
            </a:pPr>
            <a:r>
              <a:rPr lang="en" sz="1600">
                <a:solidFill>
                  <a:schemeClr val="dk1"/>
                </a:solidFill>
                <a:latin typeface="Red Hat Text"/>
                <a:ea typeface="Red Hat Text"/>
                <a:cs typeface="Red Hat Text"/>
                <a:sym typeface="Red Hat Text"/>
              </a:rPr>
              <a:t>100 simulations.</a:t>
            </a:r>
            <a:endParaRPr sz="1600">
              <a:solidFill>
                <a:schemeClr val="dk1"/>
              </a:solidFill>
              <a:latin typeface="Red Hat Text"/>
              <a:ea typeface="Red Hat Text"/>
              <a:cs typeface="Red Hat Text"/>
              <a:sym typeface="Red Hat Text"/>
            </a:endParaRPr>
          </a:p>
          <a:p>
            <a:pPr indent="-330200" lvl="0" marL="457200" rtl="0" algn="l">
              <a:spcBef>
                <a:spcPts val="0"/>
              </a:spcBef>
              <a:spcAft>
                <a:spcPts val="0"/>
              </a:spcAft>
              <a:buClr>
                <a:schemeClr val="dk1"/>
              </a:buClr>
              <a:buSzPts val="1600"/>
              <a:buFont typeface="Red Hat Text"/>
              <a:buChar char="➔"/>
            </a:pPr>
            <a:r>
              <a:rPr lang="en" sz="1600">
                <a:solidFill>
                  <a:schemeClr val="dk1"/>
                </a:solidFill>
                <a:latin typeface="Red Hat Text"/>
                <a:ea typeface="Red Hat Text"/>
                <a:cs typeface="Red Hat Text"/>
                <a:sym typeface="Red Hat Text"/>
              </a:rPr>
              <a:t>10 combined datasets per simulation.</a:t>
            </a:r>
            <a:endParaRPr sz="1600">
              <a:solidFill>
                <a:schemeClr val="dk1"/>
              </a:solidFill>
              <a:latin typeface="Red Hat Text"/>
              <a:ea typeface="Red Hat Text"/>
              <a:cs typeface="Red Hat Text"/>
              <a:sym typeface="Red Hat Text"/>
            </a:endParaRPr>
          </a:p>
        </p:txBody>
      </p:sp>
      <p:pic>
        <p:nvPicPr>
          <p:cNvPr id="2986" name="Google Shape;2986;p52"/>
          <p:cNvPicPr preferRelativeResize="0"/>
          <p:nvPr/>
        </p:nvPicPr>
        <p:blipFill>
          <a:blip r:embed="rId3">
            <a:alphaModFix/>
          </a:blip>
          <a:stretch>
            <a:fillRect/>
          </a:stretch>
        </p:blipFill>
        <p:spPr>
          <a:xfrm>
            <a:off x="5717025" y="3432300"/>
            <a:ext cx="3276600" cy="390525"/>
          </a:xfrm>
          <a:prstGeom prst="rect">
            <a:avLst/>
          </a:prstGeom>
          <a:noFill/>
          <a:ln>
            <a:noFill/>
          </a:ln>
        </p:spPr>
      </p:pic>
      <p:pic>
        <p:nvPicPr>
          <p:cNvPr id="2987" name="Google Shape;2987;p52"/>
          <p:cNvPicPr preferRelativeResize="0"/>
          <p:nvPr/>
        </p:nvPicPr>
        <p:blipFill>
          <a:blip r:embed="rId4">
            <a:alphaModFix/>
          </a:blip>
          <a:stretch>
            <a:fillRect/>
          </a:stretch>
        </p:blipFill>
        <p:spPr>
          <a:xfrm>
            <a:off x="870425" y="1476025"/>
            <a:ext cx="4581266" cy="34359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1" name="Shape 2991"/>
        <p:cNvGrpSpPr/>
        <p:nvPr/>
      </p:nvGrpSpPr>
      <p:grpSpPr>
        <a:xfrm>
          <a:off x="0" y="0"/>
          <a:ext cx="0" cy="0"/>
          <a:chOff x="0" y="0"/>
          <a:chExt cx="0" cy="0"/>
        </a:xfrm>
      </p:grpSpPr>
      <p:sp>
        <p:nvSpPr>
          <p:cNvPr id="2992" name="Google Shape;2992;p53"/>
          <p:cNvSpPr txBox="1"/>
          <p:nvPr>
            <p:ph type="title"/>
          </p:nvPr>
        </p:nvSpPr>
        <p:spPr>
          <a:xfrm>
            <a:off x="723250" y="379150"/>
            <a:ext cx="7228200" cy="102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Tumor Growth:</a:t>
            </a:r>
            <a:endParaRPr/>
          </a:p>
          <a:p>
            <a:pPr indent="0" lvl="0" marL="0" rtl="0" algn="ctr">
              <a:spcBef>
                <a:spcPts val="0"/>
              </a:spcBef>
              <a:spcAft>
                <a:spcPts val="0"/>
              </a:spcAft>
              <a:buNone/>
            </a:pPr>
            <a:r>
              <a:rPr lang="en" sz="2800"/>
              <a:t>clustering behavior over time</a:t>
            </a:r>
            <a:endParaRPr sz="2800"/>
          </a:p>
        </p:txBody>
      </p:sp>
      <p:sp>
        <p:nvSpPr>
          <p:cNvPr id="2993" name="Google Shape;2993;p53"/>
          <p:cNvSpPr txBox="1"/>
          <p:nvPr/>
        </p:nvSpPr>
        <p:spPr>
          <a:xfrm>
            <a:off x="5131875" y="1723175"/>
            <a:ext cx="3798900" cy="49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solidFill>
                  <a:schemeClr val="accent1"/>
                </a:solidFill>
                <a:latin typeface="Red Hat Text"/>
                <a:ea typeface="Red Hat Text"/>
                <a:cs typeface="Red Hat Text"/>
                <a:sym typeface="Red Hat Text"/>
              </a:rPr>
              <a:t>Tumor cells clusters follow a truncated power law distribution.</a:t>
            </a:r>
            <a:endParaRPr b="1" sz="1600">
              <a:solidFill>
                <a:schemeClr val="accent1"/>
              </a:solidFill>
              <a:latin typeface="Red Hat Text"/>
              <a:ea typeface="Red Hat Text"/>
              <a:cs typeface="Red Hat Text"/>
              <a:sym typeface="Red Hat Text"/>
            </a:endParaRPr>
          </a:p>
        </p:txBody>
      </p:sp>
      <p:pic>
        <p:nvPicPr>
          <p:cNvPr id="2994" name="Google Shape;2994;p53"/>
          <p:cNvPicPr preferRelativeResize="0"/>
          <p:nvPr/>
        </p:nvPicPr>
        <p:blipFill>
          <a:blip r:embed="rId3">
            <a:alphaModFix/>
          </a:blip>
          <a:stretch>
            <a:fillRect/>
          </a:stretch>
        </p:blipFill>
        <p:spPr>
          <a:xfrm>
            <a:off x="385500" y="1557675"/>
            <a:ext cx="4635375" cy="3090250"/>
          </a:xfrm>
          <a:prstGeom prst="rect">
            <a:avLst/>
          </a:prstGeom>
          <a:noFill/>
          <a:ln>
            <a:noFill/>
          </a:ln>
        </p:spPr>
      </p:pic>
      <p:graphicFrame>
        <p:nvGraphicFramePr>
          <p:cNvPr id="2995" name="Google Shape;2995;p53"/>
          <p:cNvGraphicFramePr/>
          <p:nvPr/>
        </p:nvGraphicFramePr>
        <p:xfrm>
          <a:off x="5131925" y="2540100"/>
          <a:ext cx="3000000" cy="3000000"/>
        </p:xfrm>
        <a:graphic>
          <a:graphicData uri="http://schemas.openxmlformats.org/drawingml/2006/table">
            <a:tbl>
              <a:tblPr>
                <a:noFill/>
                <a:tableStyleId>{F53C5CC3-E1F2-41EE-BB9A-7BD6A5D201AC}</a:tableStyleId>
              </a:tblPr>
              <a:tblGrid>
                <a:gridCol w="2065375"/>
                <a:gridCol w="837425"/>
                <a:gridCol w="896000"/>
              </a:tblGrid>
              <a:tr h="381000">
                <a:tc>
                  <a:txBody>
                    <a:bodyPr/>
                    <a:lstStyle/>
                    <a:p>
                      <a:pPr indent="0" lvl="0" marL="0" rtl="0" algn="l">
                        <a:spcBef>
                          <a:spcPts val="0"/>
                        </a:spcBef>
                        <a:spcAft>
                          <a:spcPts val="0"/>
                        </a:spcAft>
                        <a:buNone/>
                      </a:pPr>
                      <a:r>
                        <a:rPr b="1" lang="en" sz="1200">
                          <a:solidFill>
                            <a:schemeClr val="accent1"/>
                          </a:solidFill>
                        </a:rPr>
                        <a:t>Truncated Power law VS</a:t>
                      </a:r>
                      <a:endParaRPr b="1" sz="1200">
                        <a:solidFill>
                          <a:schemeClr val="accent1"/>
                        </a:solidFill>
                      </a:endParaRPr>
                    </a:p>
                  </a:txBody>
                  <a:tcPr marT="91425" marB="91425" marR="91425" marL="91425">
                    <a:lnL cap="flat" cmpd="sng" w="28575">
                      <a:solidFill>
                        <a:schemeClr val="lt2"/>
                      </a:solidFill>
                      <a:prstDash val="solid"/>
                      <a:round/>
                      <a:headEnd len="sm" w="sm" type="none"/>
                      <a:tailEnd len="sm" w="sm" type="none"/>
                    </a:lnL>
                    <a:lnR cap="flat" cmpd="sng" w="28575">
                      <a:solidFill>
                        <a:schemeClr val="lt2"/>
                      </a:solidFill>
                      <a:prstDash val="solid"/>
                      <a:round/>
                      <a:headEnd len="sm" w="sm" type="none"/>
                      <a:tailEnd len="sm" w="sm" type="none"/>
                    </a:lnR>
                    <a:lnT cap="flat" cmpd="sng" w="28575">
                      <a:solidFill>
                        <a:schemeClr val="lt2"/>
                      </a:solidFill>
                      <a:prstDash val="solid"/>
                      <a:round/>
                      <a:headEnd len="sm" w="sm" type="none"/>
                      <a:tailEnd len="sm" w="sm" type="none"/>
                    </a:lnT>
                    <a:lnB cap="flat" cmpd="sng" w="28575">
                      <a:solidFill>
                        <a:schemeClr val="lt2"/>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b="1" lang="en" sz="1200"/>
                        <a:t>R</a:t>
                      </a:r>
                      <a:endParaRPr b="1" sz="1200"/>
                    </a:p>
                  </a:txBody>
                  <a:tcPr marT="91425" marB="91425" marR="91425" marL="91425">
                    <a:lnL cap="flat" cmpd="sng" w="28575">
                      <a:solidFill>
                        <a:schemeClr val="lt2"/>
                      </a:solidFill>
                      <a:prstDash val="solid"/>
                      <a:round/>
                      <a:headEnd len="sm" w="sm" type="none"/>
                      <a:tailEnd len="sm" w="sm" type="none"/>
                    </a:lnL>
                    <a:lnR cap="flat" cmpd="sng" w="28575">
                      <a:solidFill>
                        <a:schemeClr val="lt2"/>
                      </a:solidFill>
                      <a:prstDash val="solid"/>
                      <a:round/>
                      <a:headEnd len="sm" w="sm" type="none"/>
                      <a:tailEnd len="sm" w="sm" type="none"/>
                    </a:lnR>
                    <a:lnT cap="flat" cmpd="sng" w="28575">
                      <a:solidFill>
                        <a:schemeClr val="lt2"/>
                      </a:solidFill>
                      <a:prstDash val="solid"/>
                      <a:round/>
                      <a:headEnd len="sm" w="sm" type="none"/>
                      <a:tailEnd len="sm" w="sm" type="none"/>
                    </a:lnT>
                    <a:lnB cap="flat" cmpd="sng" w="28575">
                      <a:solidFill>
                        <a:schemeClr val="lt2"/>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b="1" lang="en" sz="1200"/>
                        <a:t>p-value</a:t>
                      </a:r>
                      <a:endParaRPr b="1" sz="1200"/>
                    </a:p>
                  </a:txBody>
                  <a:tcPr marT="91425" marB="91425" marR="91425" marL="91425">
                    <a:lnL cap="flat" cmpd="sng" w="28575">
                      <a:solidFill>
                        <a:schemeClr val="lt2"/>
                      </a:solidFill>
                      <a:prstDash val="solid"/>
                      <a:round/>
                      <a:headEnd len="sm" w="sm" type="none"/>
                      <a:tailEnd len="sm" w="sm" type="none"/>
                    </a:lnL>
                    <a:lnR cap="flat" cmpd="sng" w="28575">
                      <a:solidFill>
                        <a:schemeClr val="lt2"/>
                      </a:solidFill>
                      <a:prstDash val="solid"/>
                      <a:round/>
                      <a:headEnd len="sm" w="sm" type="none"/>
                      <a:tailEnd len="sm" w="sm" type="none"/>
                    </a:lnR>
                    <a:lnT cap="flat" cmpd="sng" w="28575">
                      <a:solidFill>
                        <a:schemeClr val="lt2"/>
                      </a:solidFill>
                      <a:prstDash val="solid"/>
                      <a:round/>
                      <a:headEnd len="sm" w="sm" type="none"/>
                      <a:tailEnd len="sm" w="sm" type="none"/>
                    </a:lnT>
                    <a:lnB cap="flat" cmpd="sng" w="28575">
                      <a:solidFill>
                        <a:schemeClr val="lt2"/>
                      </a:solidFill>
                      <a:prstDash val="solid"/>
                      <a:round/>
                      <a:headEnd len="sm" w="sm" type="none"/>
                      <a:tailEnd len="sm" w="sm" type="none"/>
                    </a:lnB>
                    <a:solidFill>
                      <a:schemeClr val="lt1"/>
                    </a:solidFill>
                  </a:tcPr>
                </a:tc>
              </a:tr>
              <a:tr h="381000">
                <a:tc>
                  <a:txBody>
                    <a:bodyPr/>
                    <a:lstStyle/>
                    <a:p>
                      <a:pPr indent="0" lvl="0" marL="0" rtl="0" algn="l">
                        <a:spcBef>
                          <a:spcPts val="0"/>
                        </a:spcBef>
                        <a:spcAft>
                          <a:spcPts val="0"/>
                        </a:spcAft>
                        <a:buNone/>
                      </a:pPr>
                      <a:r>
                        <a:rPr b="1" lang="en" sz="1200"/>
                        <a:t>Exponential</a:t>
                      </a:r>
                      <a:endParaRPr b="1" sz="1200"/>
                    </a:p>
                  </a:txBody>
                  <a:tcPr marT="91425" marB="91425" marR="91425" marL="91425">
                    <a:lnL cap="flat" cmpd="sng" w="28575">
                      <a:solidFill>
                        <a:schemeClr val="lt2"/>
                      </a:solidFill>
                      <a:prstDash val="solid"/>
                      <a:round/>
                      <a:headEnd len="sm" w="sm" type="none"/>
                      <a:tailEnd len="sm" w="sm" type="none"/>
                    </a:lnL>
                    <a:lnR cap="flat" cmpd="sng" w="28575">
                      <a:solidFill>
                        <a:schemeClr val="lt2"/>
                      </a:solidFill>
                      <a:prstDash val="solid"/>
                      <a:round/>
                      <a:headEnd len="sm" w="sm" type="none"/>
                      <a:tailEnd len="sm" w="sm" type="none"/>
                    </a:lnR>
                    <a:lnT cap="flat" cmpd="sng" w="28575">
                      <a:solidFill>
                        <a:schemeClr val="lt2"/>
                      </a:solidFill>
                      <a:prstDash val="solid"/>
                      <a:round/>
                      <a:headEnd len="sm" w="sm" type="none"/>
                      <a:tailEnd len="sm" w="sm" type="none"/>
                    </a:lnT>
                    <a:lnB cap="flat" cmpd="sng" w="28575">
                      <a:solidFill>
                        <a:schemeClr val="lt2"/>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200"/>
                        <a:t>5.56</a:t>
                      </a:r>
                      <a:endParaRPr sz="1200"/>
                    </a:p>
                  </a:txBody>
                  <a:tcPr marT="91425" marB="91425" marR="91425" marL="91425">
                    <a:lnL cap="flat" cmpd="sng" w="28575">
                      <a:solidFill>
                        <a:schemeClr val="lt2"/>
                      </a:solidFill>
                      <a:prstDash val="solid"/>
                      <a:round/>
                      <a:headEnd len="sm" w="sm" type="none"/>
                      <a:tailEnd len="sm" w="sm" type="none"/>
                    </a:lnL>
                    <a:lnR cap="flat" cmpd="sng" w="28575">
                      <a:solidFill>
                        <a:schemeClr val="lt2"/>
                      </a:solidFill>
                      <a:prstDash val="solid"/>
                      <a:round/>
                      <a:headEnd len="sm" w="sm" type="none"/>
                      <a:tailEnd len="sm" w="sm" type="none"/>
                    </a:lnR>
                    <a:lnT cap="flat" cmpd="sng" w="28575">
                      <a:solidFill>
                        <a:schemeClr val="lt2"/>
                      </a:solidFill>
                      <a:prstDash val="solid"/>
                      <a:round/>
                      <a:headEnd len="sm" w="sm" type="none"/>
                      <a:tailEnd len="sm" w="sm" type="none"/>
                    </a:lnT>
                    <a:lnB cap="flat" cmpd="sng" w="28575">
                      <a:solidFill>
                        <a:schemeClr val="lt2"/>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200"/>
                        <a:t>&lt;&lt;0.05</a:t>
                      </a:r>
                      <a:endParaRPr sz="1200"/>
                    </a:p>
                  </a:txBody>
                  <a:tcPr marT="91425" marB="91425" marR="91425" marL="91425">
                    <a:lnL cap="flat" cmpd="sng" w="28575">
                      <a:solidFill>
                        <a:schemeClr val="lt2"/>
                      </a:solidFill>
                      <a:prstDash val="solid"/>
                      <a:round/>
                      <a:headEnd len="sm" w="sm" type="none"/>
                      <a:tailEnd len="sm" w="sm" type="none"/>
                    </a:lnL>
                    <a:lnR cap="flat" cmpd="sng" w="28575">
                      <a:solidFill>
                        <a:schemeClr val="lt2"/>
                      </a:solidFill>
                      <a:prstDash val="solid"/>
                      <a:round/>
                      <a:headEnd len="sm" w="sm" type="none"/>
                      <a:tailEnd len="sm" w="sm" type="none"/>
                    </a:lnR>
                    <a:lnT cap="flat" cmpd="sng" w="28575">
                      <a:solidFill>
                        <a:schemeClr val="lt2"/>
                      </a:solidFill>
                      <a:prstDash val="solid"/>
                      <a:round/>
                      <a:headEnd len="sm" w="sm" type="none"/>
                      <a:tailEnd len="sm" w="sm" type="none"/>
                    </a:lnT>
                    <a:lnB cap="flat" cmpd="sng" w="28575">
                      <a:solidFill>
                        <a:schemeClr val="lt2"/>
                      </a:solidFill>
                      <a:prstDash val="solid"/>
                      <a:round/>
                      <a:headEnd len="sm" w="sm" type="none"/>
                      <a:tailEnd len="sm" w="sm" type="none"/>
                    </a:lnB>
                    <a:solidFill>
                      <a:schemeClr val="lt1"/>
                    </a:solidFill>
                  </a:tcPr>
                </a:tc>
              </a:tr>
              <a:tr h="381000">
                <a:tc>
                  <a:txBody>
                    <a:bodyPr/>
                    <a:lstStyle/>
                    <a:p>
                      <a:pPr indent="0" lvl="0" marL="0" rtl="0" algn="l">
                        <a:spcBef>
                          <a:spcPts val="0"/>
                        </a:spcBef>
                        <a:spcAft>
                          <a:spcPts val="0"/>
                        </a:spcAft>
                        <a:buNone/>
                      </a:pPr>
                      <a:r>
                        <a:rPr b="1" lang="en" sz="1200"/>
                        <a:t>Lognormal</a:t>
                      </a:r>
                      <a:endParaRPr b="1" sz="1200"/>
                    </a:p>
                  </a:txBody>
                  <a:tcPr marT="91425" marB="91425" marR="91425" marL="91425">
                    <a:lnL cap="flat" cmpd="sng" w="28575">
                      <a:solidFill>
                        <a:schemeClr val="lt2"/>
                      </a:solidFill>
                      <a:prstDash val="solid"/>
                      <a:round/>
                      <a:headEnd len="sm" w="sm" type="none"/>
                      <a:tailEnd len="sm" w="sm" type="none"/>
                    </a:lnL>
                    <a:lnR cap="flat" cmpd="sng" w="28575">
                      <a:solidFill>
                        <a:schemeClr val="lt2"/>
                      </a:solidFill>
                      <a:prstDash val="solid"/>
                      <a:round/>
                      <a:headEnd len="sm" w="sm" type="none"/>
                      <a:tailEnd len="sm" w="sm" type="none"/>
                    </a:lnR>
                    <a:lnT cap="flat" cmpd="sng" w="28575">
                      <a:solidFill>
                        <a:schemeClr val="lt2"/>
                      </a:solidFill>
                      <a:prstDash val="solid"/>
                      <a:round/>
                      <a:headEnd len="sm" w="sm" type="none"/>
                      <a:tailEnd len="sm" w="sm" type="none"/>
                    </a:lnT>
                    <a:lnB cap="flat" cmpd="sng" w="28575">
                      <a:solidFill>
                        <a:schemeClr val="lt2"/>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200"/>
                        <a:t>3.30</a:t>
                      </a:r>
                      <a:endParaRPr sz="1200"/>
                    </a:p>
                  </a:txBody>
                  <a:tcPr marT="91425" marB="91425" marR="91425" marL="91425">
                    <a:lnL cap="flat" cmpd="sng" w="28575">
                      <a:solidFill>
                        <a:schemeClr val="lt2"/>
                      </a:solidFill>
                      <a:prstDash val="solid"/>
                      <a:round/>
                      <a:headEnd len="sm" w="sm" type="none"/>
                      <a:tailEnd len="sm" w="sm" type="none"/>
                    </a:lnL>
                    <a:lnR cap="flat" cmpd="sng" w="28575">
                      <a:solidFill>
                        <a:schemeClr val="lt2"/>
                      </a:solidFill>
                      <a:prstDash val="solid"/>
                      <a:round/>
                      <a:headEnd len="sm" w="sm" type="none"/>
                      <a:tailEnd len="sm" w="sm" type="none"/>
                    </a:lnR>
                    <a:lnT cap="flat" cmpd="sng" w="28575">
                      <a:solidFill>
                        <a:schemeClr val="lt2"/>
                      </a:solidFill>
                      <a:prstDash val="solid"/>
                      <a:round/>
                      <a:headEnd len="sm" w="sm" type="none"/>
                      <a:tailEnd len="sm" w="sm" type="none"/>
                    </a:lnT>
                    <a:lnB cap="flat" cmpd="sng" w="28575">
                      <a:solidFill>
                        <a:schemeClr val="lt2"/>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200"/>
                        <a:t>&lt;&lt;0.05</a:t>
                      </a:r>
                      <a:endParaRPr sz="1200"/>
                    </a:p>
                  </a:txBody>
                  <a:tcPr marT="91425" marB="91425" marR="91425" marL="91425">
                    <a:lnL cap="flat" cmpd="sng" w="28575">
                      <a:solidFill>
                        <a:schemeClr val="lt2"/>
                      </a:solidFill>
                      <a:prstDash val="solid"/>
                      <a:round/>
                      <a:headEnd len="sm" w="sm" type="none"/>
                      <a:tailEnd len="sm" w="sm" type="none"/>
                    </a:lnL>
                    <a:lnR cap="flat" cmpd="sng" w="28575">
                      <a:solidFill>
                        <a:schemeClr val="lt2"/>
                      </a:solidFill>
                      <a:prstDash val="solid"/>
                      <a:round/>
                      <a:headEnd len="sm" w="sm" type="none"/>
                      <a:tailEnd len="sm" w="sm" type="none"/>
                    </a:lnR>
                    <a:lnT cap="flat" cmpd="sng" w="28575">
                      <a:solidFill>
                        <a:schemeClr val="lt2"/>
                      </a:solidFill>
                      <a:prstDash val="solid"/>
                      <a:round/>
                      <a:headEnd len="sm" w="sm" type="none"/>
                      <a:tailEnd len="sm" w="sm" type="none"/>
                    </a:lnT>
                    <a:lnB cap="flat" cmpd="sng" w="28575">
                      <a:solidFill>
                        <a:schemeClr val="lt2"/>
                      </a:solidFill>
                      <a:prstDash val="solid"/>
                      <a:round/>
                      <a:headEnd len="sm" w="sm" type="none"/>
                      <a:tailEnd len="sm" w="sm" type="none"/>
                    </a:lnB>
                    <a:solidFill>
                      <a:schemeClr val="lt1"/>
                    </a:solidFill>
                  </a:tcPr>
                </a:tc>
              </a:tr>
              <a:tr h="381000">
                <a:tc>
                  <a:txBody>
                    <a:bodyPr/>
                    <a:lstStyle/>
                    <a:p>
                      <a:pPr indent="0" lvl="0" marL="0" rtl="0" algn="l">
                        <a:spcBef>
                          <a:spcPts val="0"/>
                        </a:spcBef>
                        <a:spcAft>
                          <a:spcPts val="0"/>
                        </a:spcAft>
                        <a:buNone/>
                      </a:pPr>
                      <a:r>
                        <a:rPr b="1" lang="en" sz="1200"/>
                        <a:t>Power law</a:t>
                      </a:r>
                      <a:endParaRPr b="1" sz="1200"/>
                    </a:p>
                  </a:txBody>
                  <a:tcPr marT="91425" marB="91425" marR="91425" marL="91425">
                    <a:lnL cap="flat" cmpd="sng" w="28575">
                      <a:solidFill>
                        <a:schemeClr val="lt2"/>
                      </a:solidFill>
                      <a:prstDash val="solid"/>
                      <a:round/>
                      <a:headEnd len="sm" w="sm" type="none"/>
                      <a:tailEnd len="sm" w="sm" type="none"/>
                    </a:lnL>
                    <a:lnR cap="flat" cmpd="sng" w="28575">
                      <a:solidFill>
                        <a:schemeClr val="lt2"/>
                      </a:solidFill>
                      <a:prstDash val="solid"/>
                      <a:round/>
                      <a:headEnd len="sm" w="sm" type="none"/>
                      <a:tailEnd len="sm" w="sm" type="none"/>
                    </a:lnR>
                    <a:lnT cap="flat" cmpd="sng" w="28575">
                      <a:solidFill>
                        <a:schemeClr val="lt2"/>
                      </a:solidFill>
                      <a:prstDash val="solid"/>
                      <a:round/>
                      <a:headEnd len="sm" w="sm" type="none"/>
                      <a:tailEnd len="sm" w="sm" type="none"/>
                    </a:lnT>
                    <a:lnB cap="flat" cmpd="sng" w="28575">
                      <a:solidFill>
                        <a:schemeClr val="lt2"/>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200"/>
                        <a:t>3.99</a:t>
                      </a:r>
                      <a:endParaRPr sz="1200"/>
                    </a:p>
                  </a:txBody>
                  <a:tcPr marT="91425" marB="91425" marR="91425" marL="91425">
                    <a:lnL cap="flat" cmpd="sng" w="28575">
                      <a:solidFill>
                        <a:schemeClr val="lt2"/>
                      </a:solidFill>
                      <a:prstDash val="solid"/>
                      <a:round/>
                      <a:headEnd len="sm" w="sm" type="none"/>
                      <a:tailEnd len="sm" w="sm" type="none"/>
                    </a:lnL>
                    <a:lnR cap="flat" cmpd="sng" w="28575">
                      <a:solidFill>
                        <a:schemeClr val="lt2"/>
                      </a:solidFill>
                      <a:prstDash val="solid"/>
                      <a:round/>
                      <a:headEnd len="sm" w="sm" type="none"/>
                      <a:tailEnd len="sm" w="sm" type="none"/>
                    </a:lnR>
                    <a:lnT cap="flat" cmpd="sng" w="28575">
                      <a:solidFill>
                        <a:schemeClr val="lt2"/>
                      </a:solidFill>
                      <a:prstDash val="solid"/>
                      <a:round/>
                      <a:headEnd len="sm" w="sm" type="none"/>
                      <a:tailEnd len="sm" w="sm" type="none"/>
                    </a:lnT>
                    <a:lnB cap="flat" cmpd="sng" w="28575">
                      <a:solidFill>
                        <a:schemeClr val="lt2"/>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200"/>
                        <a:t>&lt;&lt;0.05</a:t>
                      </a:r>
                      <a:endParaRPr sz="1200"/>
                    </a:p>
                  </a:txBody>
                  <a:tcPr marT="91425" marB="91425" marR="91425" marL="91425">
                    <a:lnL cap="flat" cmpd="sng" w="28575">
                      <a:solidFill>
                        <a:schemeClr val="lt2"/>
                      </a:solidFill>
                      <a:prstDash val="solid"/>
                      <a:round/>
                      <a:headEnd len="sm" w="sm" type="none"/>
                      <a:tailEnd len="sm" w="sm" type="none"/>
                    </a:lnL>
                    <a:lnR cap="flat" cmpd="sng" w="28575">
                      <a:solidFill>
                        <a:schemeClr val="lt2"/>
                      </a:solidFill>
                      <a:prstDash val="solid"/>
                      <a:round/>
                      <a:headEnd len="sm" w="sm" type="none"/>
                      <a:tailEnd len="sm" w="sm" type="none"/>
                    </a:lnR>
                    <a:lnT cap="flat" cmpd="sng" w="28575">
                      <a:solidFill>
                        <a:schemeClr val="lt2"/>
                      </a:solidFill>
                      <a:prstDash val="solid"/>
                      <a:round/>
                      <a:headEnd len="sm" w="sm" type="none"/>
                      <a:tailEnd len="sm" w="sm" type="none"/>
                    </a:lnT>
                    <a:lnB cap="flat" cmpd="sng" w="28575">
                      <a:solidFill>
                        <a:schemeClr val="lt2"/>
                      </a:solidFill>
                      <a:prstDash val="solid"/>
                      <a:round/>
                      <a:headEnd len="sm" w="sm" type="none"/>
                      <a:tailEnd len="sm" w="sm" type="none"/>
                    </a:lnB>
                    <a:solidFill>
                      <a:schemeClr val="lt1"/>
                    </a:solidFill>
                  </a:tcPr>
                </a:tc>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9" name="Shape 2999"/>
        <p:cNvGrpSpPr/>
        <p:nvPr/>
      </p:nvGrpSpPr>
      <p:grpSpPr>
        <a:xfrm>
          <a:off x="0" y="0"/>
          <a:ext cx="0" cy="0"/>
          <a:chOff x="0" y="0"/>
          <a:chExt cx="0" cy="0"/>
        </a:xfrm>
      </p:grpSpPr>
      <p:pic>
        <p:nvPicPr>
          <p:cNvPr id="3000" name="Google Shape;3000;p54"/>
          <p:cNvPicPr preferRelativeResize="0"/>
          <p:nvPr/>
        </p:nvPicPr>
        <p:blipFill>
          <a:blip r:embed="rId3">
            <a:alphaModFix/>
          </a:blip>
          <a:stretch>
            <a:fillRect/>
          </a:stretch>
        </p:blipFill>
        <p:spPr>
          <a:xfrm>
            <a:off x="4577275" y="1756750"/>
            <a:ext cx="3988800" cy="2991600"/>
          </a:xfrm>
          <a:prstGeom prst="rect">
            <a:avLst/>
          </a:prstGeom>
          <a:noFill/>
          <a:ln>
            <a:noFill/>
          </a:ln>
        </p:spPr>
      </p:pic>
      <p:sp>
        <p:nvSpPr>
          <p:cNvPr id="3001" name="Google Shape;3001;p54"/>
          <p:cNvSpPr txBox="1"/>
          <p:nvPr>
            <p:ph type="title"/>
          </p:nvPr>
        </p:nvSpPr>
        <p:spPr>
          <a:xfrm>
            <a:off x="723250" y="379150"/>
            <a:ext cx="7228200" cy="102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Vessel Growth:</a:t>
            </a:r>
            <a:endParaRPr/>
          </a:p>
          <a:p>
            <a:pPr indent="0" lvl="0" marL="0" rtl="0" algn="ctr">
              <a:spcBef>
                <a:spcPts val="0"/>
              </a:spcBef>
              <a:spcAft>
                <a:spcPts val="0"/>
              </a:spcAft>
              <a:buNone/>
            </a:pPr>
            <a:r>
              <a:rPr lang="en" sz="2800"/>
              <a:t>clustering behavior over time</a:t>
            </a:r>
            <a:endParaRPr sz="2800"/>
          </a:p>
        </p:txBody>
      </p:sp>
      <p:cxnSp>
        <p:nvCxnSpPr>
          <p:cNvPr id="3002" name="Google Shape;3002;p54"/>
          <p:cNvCxnSpPr/>
          <p:nvPr/>
        </p:nvCxnSpPr>
        <p:spPr>
          <a:xfrm>
            <a:off x="7380450" y="2008875"/>
            <a:ext cx="0" cy="2334300"/>
          </a:xfrm>
          <a:prstGeom prst="straightConnector1">
            <a:avLst/>
          </a:prstGeom>
          <a:noFill/>
          <a:ln cap="flat" cmpd="sng" w="28575">
            <a:solidFill>
              <a:schemeClr val="dk2"/>
            </a:solidFill>
            <a:prstDash val="dash"/>
            <a:round/>
            <a:headEnd len="med" w="med" type="none"/>
            <a:tailEnd len="med" w="med" type="none"/>
          </a:ln>
        </p:spPr>
      </p:cxnSp>
      <p:sp>
        <p:nvSpPr>
          <p:cNvPr id="3003" name="Google Shape;3003;p54"/>
          <p:cNvSpPr txBox="1"/>
          <p:nvPr/>
        </p:nvSpPr>
        <p:spPr>
          <a:xfrm>
            <a:off x="5254775" y="2359650"/>
            <a:ext cx="1301400" cy="60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solidFill>
                  <a:schemeClr val="lt2"/>
                </a:solidFill>
                <a:latin typeface="Red Hat Text"/>
                <a:ea typeface="Red Hat Text"/>
                <a:cs typeface="Red Hat Text"/>
                <a:sym typeface="Red Hat Text"/>
              </a:rPr>
              <a:t>Random angiogenesis</a:t>
            </a:r>
            <a:endParaRPr b="1" sz="1200">
              <a:solidFill>
                <a:schemeClr val="lt2"/>
              </a:solidFill>
              <a:latin typeface="Red Hat Text"/>
              <a:ea typeface="Red Hat Text"/>
              <a:cs typeface="Red Hat Text"/>
              <a:sym typeface="Red Hat Text"/>
            </a:endParaRPr>
          </a:p>
        </p:txBody>
      </p:sp>
      <p:sp>
        <p:nvSpPr>
          <p:cNvPr id="3004" name="Google Shape;3004;p54"/>
          <p:cNvSpPr txBox="1"/>
          <p:nvPr/>
        </p:nvSpPr>
        <p:spPr>
          <a:xfrm>
            <a:off x="7264675" y="2963250"/>
            <a:ext cx="1301400" cy="773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solidFill>
                  <a:schemeClr val="lt2"/>
                </a:solidFill>
                <a:latin typeface="Red Hat Text"/>
                <a:ea typeface="Red Hat Text"/>
                <a:cs typeface="Red Hat Text"/>
                <a:sym typeface="Red Hat Text"/>
              </a:rPr>
              <a:t>Connections for tumor supply</a:t>
            </a:r>
            <a:endParaRPr b="1" sz="1200">
              <a:solidFill>
                <a:schemeClr val="lt2"/>
              </a:solidFill>
              <a:latin typeface="Red Hat Text"/>
              <a:ea typeface="Red Hat Text"/>
              <a:cs typeface="Red Hat Text"/>
              <a:sym typeface="Red Hat Text"/>
            </a:endParaRPr>
          </a:p>
        </p:txBody>
      </p:sp>
      <p:sp>
        <p:nvSpPr>
          <p:cNvPr id="3005" name="Google Shape;3005;p54"/>
          <p:cNvSpPr txBox="1"/>
          <p:nvPr/>
        </p:nvSpPr>
        <p:spPr>
          <a:xfrm>
            <a:off x="526875" y="1555150"/>
            <a:ext cx="3648900" cy="1095000"/>
          </a:xfrm>
          <a:prstGeom prst="rect">
            <a:avLst/>
          </a:prstGeom>
          <a:noFill/>
          <a:ln>
            <a:noFill/>
          </a:ln>
        </p:spPr>
        <p:txBody>
          <a:bodyPr anchorCtr="0" anchor="t" bIns="91425" lIns="91425" spcFirstLastPara="1" rIns="91425" wrap="square" tIns="91425">
            <a:noAutofit/>
          </a:bodyPr>
          <a:lstStyle/>
          <a:p>
            <a:pPr indent="-317500" lvl="0" marL="457200" rtl="0" algn="just">
              <a:spcBef>
                <a:spcPts val="0"/>
              </a:spcBef>
              <a:spcAft>
                <a:spcPts val="0"/>
              </a:spcAft>
              <a:buClr>
                <a:schemeClr val="dk1"/>
              </a:buClr>
              <a:buSzPts val="1400"/>
              <a:buFont typeface="Red Hat Text"/>
              <a:buChar char="➔"/>
            </a:pPr>
            <a:r>
              <a:rPr lang="en">
                <a:solidFill>
                  <a:schemeClr val="dk1"/>
                </a:solidFill>
                <a:latin typeface="Red Hat Text"/>
                <a:ea typeface="Red Hat Text"/>
                <a:cs typeface="Red Hat Text"/>
                <a:sym typeface="Red Hat Text"/>
              </a:rPr>
              <a:t>Study the cluster distribution of vessel cells.</a:t>
            </a:r>
            <a:endParaRPr>
              <a:solidFill>
                <a:schemeClr val="dk1"/>
              </a:solidFill>
              <a:latin typeface="Red Hat Text"/>
              <a:ea typeface="Red Hat Text"/>
              <a:cs typeface="Red Hat Text"/>
              <a:sym typeface="Red Hat Text"/>
            </a:endParaRPr>
          </a:p>
          <a:p>
            <a:pPr indent="-317500" lvl="0" marL="457200" rtl="0" algn="just">
              <a:spcBef>
                <a:spcPts val="0"/>
              </a:spcBef>
              <a:spcAft>
                <a:spcPts val="0"/>
              </a:spcAft>
              <a:buClr>
                <a:schemeClr val="dk1"/>
              </a:buClr>
              <a:buSzPts val="1400"/>
              <a:buFont typeface="Red Hat Text"/>
              <a:buChar char="➔"/>
            </a:pPr>
            <a:r>
              <a:rPr lang="en">
                <a:solidFill>
                  <a:schemeClr val="dk1"/>
                </a:solidFill>
                <a:latin typeface="Red Hat Text"/>
                <a:ea typeface="Red Hat Text"/>
                <a:cs typeface="Red Hat Text"/>
                <a:sym typeface="Red Hat Text"/>
              </a:rPr>
              <a:t>Restrict the view </a:t>
            </a:r>
            <a:r>
              <a:rPr b="1" lang="en">
                <a:solidFill>
                  <a:schemeClr val="dk1"/>
                </a:solidFill>
                <a:latin typeface="Red Hat Text"/>
                <a:ea typeface="Red Hat Text"/>
                <a:cs typeface="Red Hat Text"/>
                <a:sym typeface="Red Hat Text"/>
              </a:rPr>
              <a:t>only in the tumor area.</a:t>
            </a:r>
            <a:endParaRPr>
              <a:solidFill>
                <a:schemeClr val="dk1"/>
              </a:solidFill>
              <a:latin typeface="Red Hat Text"/>
              <a:ea typeface="Red Hat Text"/>
              <a:cs typeface="Red Hat Text"/>
              <a:sym typeface="Red Hat Text"/>
            </a:endParaRPr>
          </a:p>
          <a:p>
            <a:pPr indent="0" lvl="0" marL="0" rtl="0" algn="just">
              <a:spcBef>
                <a:spcPts val="0"/>
              </a:spcBef>
              <a:spcAft>
                <a:spcPts val="0"/>
              </a:spcAft>
              <a:buNone/>
            </a:pPr>
            <a:r>
              <a:t/>
            </a:r>
            <a:endParaRPr b="1">
              <a:solidFill>
                <a:schemeClr val="accent1"/>
              </a:solidFill>
              <a:latin typeface="Red Hat Text"/>
              <a:ea typeface="Red Hat Text"/>
              <a:cs typeface="Red Hat Text"/>
              <a:sym typeface="Red Hat Text"/>
            </a:endParaRPr>
          </a:p>
        </p:txBody>
      </p:sp>
      <p:pic>
        <p:nvPicPr>
          <p:cNvPr id="3006" name="Google Shape;3006;p54"/>
          <p:cNvPicPr preferRelativeResize="0"/>
          <p:nvPr/>
        </p:nvPicPr>
        <p:blipFill rotWithShape="1">
          <a:blip r:embed="rId4">
            <a:alphaModFix/>
          </a:blip>
          <a:srcRect b="31990" l="38130" r="33210" t="31968"/>
          <a:stretch/>
        </p:blipFill>
        <p:spPr>
          <a:xfrm>
            <a:off x="1072741" y="2650147"/>
            <a:ext cx="1483925" cy="1399600"/>
          </a:xfrm>
          <a:prstGeom prst="rect">
            <a:avLst/>
          </a:prstGeom>
          <a:noFill/>
          <a:ln>
            <a:noFill/>
          </a:ln>
        </p:spPr>
      </p:pic>
      <p:sp>
        <p:nvSpPr>
          <p:cNvPr id="3007" name="Google Shape;3007;p54"/>
          <p:cNvSpPr txBox="1"/>
          <p:nvPr/>
        </p:nvSpPr>
        <p:spPr>
          <a:xfrm>
            <a:off x="526875" y="4167325"/>
            <a:ext cx="3648900" cy="6573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b="1" lang="en">
                <a:solidFill>
                  <a:schemeClr val="accent1"/>
                </a:solidFill>
                <a:latin typeface="Red Hat Text"/>
                <a:ea typeface="Red Hat Text"/>
                <a:cs typeface="Red Hat Text"/>
                <a:sym typeface="Red Hat Text"/>
              </a:rPr>
              <a:t>Is the tumor clusters’ power law distribution influenced by the same distribution in the vessels?</a:t>
            </a:r>
            <a:endParaRPr>
              <a:solidFill>
                <a:schemeClr val="dk1"/>
              </a:solidFill>
              <a:latin typeface="Red Hat Text"/>
              <a:ea typeface="Red Hat Text"/>
              <a:cs typeface="Red Hat Text"/>
              <a:sym typeface="Red Hat Text"/>
            </a:endParaRPr>
          </a:p>
        </p:txBody>
      </p:sp>
      <p:sp>
        <p:nvSpPr>
          <p:cNvPr id="3008" name="Google Shape;3008;p54"/>
          <p:cNvSpPr txBox="1"/>
          <p:nvPr/>
        </p:nvSpPr>
        <p:spPr>
          <a:xfrm>
            <a:off x="2498950" y="2705050"/>
            <a:ext cx="1059900" cy="109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solidFill>
                  <a:schemeClr val="dk1"/>
                </a:solidFill>
                <a:latin typeface="Red Hat Text"/>
                <a:ea typeface="Red Hat Text"/>
                <a:cs typeface="Red Hat Text"/>
                <a:sym typeface="Red Hat Text"/>
              </a:rPr>
              <a:t>Vessels in tumor area at breakpoint</a:t>
            </a:r>
            <a:endParaRPr i="1">
              <a:solidFill>
                <a:schemeClr val="dk1"/>
              </a:solidFill>
              <a:latin typeface="Red Hat Text"/>
              <a:ea typeface="Red Hat Text"/>
              <a:cs typeface="Red Hat Text"/>
              <a:sym typeface="Red Hat Text"/>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2" name="Shape 2752"/>
        <p:cNvGrpSpPr/>
        <p:nvPr/>
      </p:nvGrpSpPr>
      <p:grpSpPr>
        <a:xfrm>
          <a:off x="0" y="0"/>
          <a:ext cx="0" cy="0"/>
          <a:chOff x="0" y="0"/>
          <a:chExt cx="0" cy="0"/>
        </a:xfrm>
      </p:grpSpPr>
      <p:sp>
        <p:nvSpPr>
          <p:cNvPr id="2753" name="Google Shape;2753;p37"/>
          <p:cNvSpPr/>
          <p:nvPr/>
        </p:nvSpPr>
        <p:spPr>
          <a:xfrm>
            <a:off x="3702300" y="872793"/>
            <a:ext cx="1739400" cy="17397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4" name="Google Shape;2754;p37"/>
          <p:cNvSpPr txBox="1"/>
          <p:nvPr>
            <p:ph idx="1" type="subTitle"/>
          </p:nvPr>
        </p:nvSpPr>
        <p:spPr>
          <a:xfrm>
            <a:off x="2069850" y="3530350"/>
            <a:ext cx="5334900" cy="500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Modeling Angiogenesis: </a:t>
            </a:r>
            <a:endParaRPr/>
          </a:p>
          <a:p>
            <a:pPr indent="0" lvl="0" marL="0" rtl="0" algn="ctr">
              <a:spcBef>
                <a:spcPts val="0"/>
              </a:spcBef>
              <a:spcAft>
                <a:spcPts val="0"/>
              </a:spcAft>
              <a:buNone/>
            </a:pPr>
            <a:r>
              <a:rPr lang="en"/>
              <a:t>Understanding Tumor Growth through VEGF Dynamics</a:t>
            </a:r>
            <a:endParaRPr/>
          </a:p>
        </p:txBody>
      </p:sp>
      <p:sp>
        <p:nvSpPr>
          <p:cNvPr id="2755" name="Google Shape;2755;p37"/>
          <p:cNvSpPr txBox="1"/>
          <p:nvPr>
            <p:ph type="title"/>
          </p:nvPr>
        </p:nvSpPr>
        <p:spPr>
          <a:xfrm>
            <a:off x="2069850" y="2650525"/>
            <a:ext cx="50043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Background</a:t>
            </a:r>
            <a:endParaRPr/>
          </a:p>
        </p:txBody>
      </p:sp>
      <p:sp>
        <p:nvSpPr>
          <p:cNvPr id="2756" name="Google Shape;2756;p37"/>
          <p:cNvSpPr txBox="1"/>
          <p:nvPr>
            <p:ph idx="2" type="title"/>
          </p:nvPr>
        </p:nvSpPr>
        <p:spPr>
          <a:xfrm>
            <a:off x="3896100" y="1321750"/>
            <a:ext cx="13518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grpSp>
        <p:nvGrpSpPr>
          <p:cNvPr id="2757" name="Google Shape;2757;p37"/>
          <p:cNvGrpSpPr/>
          <p:nvPr/>
        </p:nvGrpSpPr>
        <p:grpSpPr>
          <a:xfrm>
            <a:off x="7148901" y="539492"/>
            <a:ext cx="689882" cy="552956"/>
            <a:chOff x="5351251" y="1894392"/>
            <a:chExt cx="689882" cy="552956"/>
          </a:xfrm>
        </p:grpSpPr>
        <p:sp>
          <p:nvSpPr>
            <p:cNvPr id="2758" name="Google Shape;2758;p37"/>
            <p:cNvSpPr/>
            <p:nvPr/>
          </p:nvSpPr>
          <p:spPr>
            <a:xfrm>
              <a:off x="5351251" y="1894392"/>
              <a:ext cx="689882" cy="552956"/>
            </a:xfrm>
            <a:custGeom>
              <a:rect b="b" l="l" r="r" t="t"/>
              <a:pathLst>
                <a:path extrusionOk="0" h="9575" w="11946">
                  <a:moveTo>
                    <a:pt x="5958" y="0"/>
                  </a:moveTo>
                  <a:cubicBezTo>
                    <a:pt x="2675" y="0"/>
                    <a:pt x="0" y="2158"/>
                    <a:pt x="0" y="4803"/>
                  </a:cubicBezTo>
                  <a:cubicBezTo>
                    <a:pt x="0" y="7447"/>
                    <a:pt x="2675" y="9575"/>
                    <a:pt x="5958" y="9575"/>
                  </a:cubicBezTo>
                  <a:cubicBezTo>
                    <a:pt x="9271" y="9575"/>
                    <a:pt x="11946" y="7447"/>
                    <a:pt x="11946" y="4803"/>
                  </a:cubicBezTo>
                  <a:cubicBezTo>
                    <a:pt x="11946" y="2158"/>
                    <a:pt x="9271" y="0"/>
                    <a:pt x="595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9" name="Google Shape;2759;p37"/>
            <p:cNvSpPr/>
            <p:nvPr/>
          </p:nvSpPr>
          <p:spPr>
            <a:xfrm>
              <a:off x="5433717" y="2076881"/>
              <a:ext cx="488045" cy="183934"/>
            </a:xfrm>
            <a:custGeom>
              <a:rect b="b" l="l" r="r" t="t"/>
              <a:pathLst>
                <a:path extrusionOk="0" h="3185" w="8451">
                  <a:moveTo>
                    <a:pt x="4793" y="1"/>
                  </a:moveTo>
                  <a:cubicBezTo>
                    <a:pt x="2902" y="1"/>
                    <a:pt x="2220" y="1187"/>
                    <a:pt x="2220" y="1187"/>
                  </a:cubicBezTo>
                  <a:cubicBezTo>
                    <a:pt x="2220" y="1187"/>
                    <a:pt x="2163" y="1234"/>
                    <a:pt x="1999" y="1234"/>
                  </a:cubicBezTo>
                  <a:cubicBezTo>
                    <a:pt x="1867" y="1234"/>
                    <a:pt x="1666" y="1204"/>
                    <a:pt x="1369" y="1095"/>
                  </a:cubicBezTo>
                  <a:cubicBezTo>
                    <a:pt x="670" y="883"/>
                    <a:pt x="1" y="245"/>
                    <a:pt x="1" y="244"/>
                  </a:cubicBezTo>
                  <a:lnTo>
                    <a:pt x="1" y="244"/>
                  </a:lnTo>
                  <a:lnTo>
                    <a:pt x="457" y="1095"/>
                  </a:lnTo>
                  <a:cubicBezTo>
                    <a:pt x="457" y="1095"/>
                    <a:pt x="1081" y="3185"/>
                    <a:pt x="4200" y="3185"/>
                  </a:cubicBezTo>
                  <a:cubicBezTo>
                    <a:pt x="4382" y="3185"/>
                    <a:pt x="4573" y="3177"/>
                    <a:pt x="4773" y="3162"/>
                  </a:cubicBezTo>
                  <a:cubicBezTo>
                    <a:pt x="8420" y="2889"/>
                    <a:pt x="8451" y="123"/>
                    <a:pt x="8451" y="123"/>
                  </a:cubicBezTo>
                  <a:lnTo>
                    <a:pt x="8451" y="123"/>
                  </a:lnTo>
                  <a:lnTo>
                    <a:pt x="7326" y="1156"/>
                  </a:lnTo>
                  <a:cubicBezTo>
                    <a:pt x="7326" y="1156"/>
                    <a:pt x="6779" y="32"/>
                    <a:pt x="4864" y="1"/>
                  </a:cubicBezTo>
                  <a:cubicBezTo>
                    <a:pt x="4840" y="1"/>
                    <a:pt x="4816" y="1"/>
                    <a:pt x="4793" y="1"/>
                  </a:cubicBezTo>
                  <a:close/>
                </a:path>
              </a:pathLst>
            </a:custGeom>
            <a:solidFill>
              <a:srgbClr val="212D35">
                <a:alpha val="42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0" name="Google Shape;2760;p37"/>
            <p:cNvSpPr/>
            <p:nvPr/>
          </p:nvSpPr>
          <p:spPr>
            <a:xfrm>
              <a:off x="5498685" y="1947868"/>
              <a:ext cx="356375" cy="86972"/>
            </a:xfrm>
            <a:custGeom>
              <a:rect b="b" l="l" r="r" t="t"/>
              <a:pathLst>
                <a:path extrusionOk="0" h="1506" w="6171">
                  <a:moveTo>
                    <a:pt x="3166" y="0"/>
                  </a:moveTo>
                  <a:cubicBezTo>
                    <a:pt x="2946" y="0"/>
                    <a:pt x="2730" y="14"/>
                    <a:pt x="2523" y="47"/>
                  </a:cubicBezTo>
                  <a:cubicBezTo>
                    <a:pt x="943" y="229"/>
                    <a:pt x="0" y="1506"/>
                    <a:pt x="0" y="1506"/>
                  </a:cubicBezTo>
                  <a:cubicBezTo>
                    <a:pt x="0" y="1506"/>
                    <a:pt x="1064" y="1111"/>
                    <a:pt x="2645" y="594"/>
                  </a:cubicBezTo>
                  <a:cubicBezTo>
                    <a:pt x="3172" y="432"/>
                    <a:pt x="3739" y="378"/>
                    <a:pt x="4262" y="378"/>
                  </a:cubicBezTo>
                  <a:cubicBezTo>
                    <a:pt x="5306" y="378"/>
                    <a:pt x="6171" y="594"/>
                    <a:pt x="6171" y="594"/>
                  </a:cubicBezTo>
                  <a:cubicBezTo>
                    <a:pt x="6171" y="594"/>
                    <a:pt x="4595" y="0"/>
                    <a:pt x="3166" y="0"/>
                  </a:cubicBezTo>
                  <a:close/>
                </a:path>
              </a:pathLst>
            </a:custGeom>
            <a:solidFill>
              <a:srgbClr val="FFFFFF">
                <a:alpha val="45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1" name="Google Shape;2761;p37"/>
            <p:cNvSpPr/>
            <p:nvPr/>
          </p:nvSpPr>
          <p:spPr>
            <a:xfrm>
              <a:off x="5424939" y="2255963"/>
              <a:ext cx="354643" cy="141026"/>
            </a:xfrm>
            <a:custGeom>
              <a:rect b="b" l="l" r="r" t="t"/>
              <a:pathLst>
                <a:path extrusionOk="0" h="2442" w="6141">
                  <a:moveTo>
                    <a:pt x="1" y="1"/>
                  </a:moveTo>
                  <a:cubicBezTo>
                    <a:pt x="1" y="1"/>
                    <a:pt x="822" y="1672"/>
                    <a:pt x="2493" y="2219"/>
                  </a:cubicBezTo>
                  <a:cubicBezTo>
                    <a:pt x="3030" y="2385"/>
                    <a:pt x="3597" y="2441"/>
                    <a:pt x="4121" y="2441"/>
                  </a:cubicBezTo>
                  <a:cubicBezTo>
                    <a:pt x="5229" y="2441"/>
                    <a:pt x="6141" y="2189"/>
                    <a:pt x="6141" y="2189"/>
                  </a:cubicBezTo>
                  <a:cubicBezTo>
                    <a:pt x="6141" y="2189"/>
                    <a:pt x="3648" y="2128"/>
                    <a:pt x="2372" y="1581"/>
                  </a:cubicBezTo>
                  <a:cubicBezTo>
                    <a:pt x="1126" y="1034"/>
                    <a:pt x="1" y="1"/>
                    <a:pt x="1" y="1"/>
                  </a:cubicBezTo>
                  <a:close/>
                </a:path>
              </a:pathLst>
            </a:custGeom>
            <a:solidFill>
              <a:srgbClr val="FFFFFF">
                <a:alpha val="45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62" name="Google Shape;2762;p37"/>
          <p:cNvGrpSpPr/>
          <p:nvPr/>
        </p:nvGrpSpPr>
        <p:grpSpPr>
          <a:xfrm>
            <a:off x="7016961" y="1583017"/>
            <a:ext cx="496765" cy="259586"/>
            <a:chOff x="6255261" y="2144679"/>
            <a:chExt cx="496766" cy="259586"/>
          </a:xfrm>
        </p:grpSpPr>
        <p:sp>
          <p:nvSpPr>
            <p:cNvPr id="2763" name="Google Shape;2763;p37"/>
            <p:cNvSpPr/>
            <p:nvPr/>
          </p:nvSpPr>
          <p:spPr>
            <a:xfrm>
              <a:off x="6255261" y="2144679"/>
              <a:ext cx="496766" cy="259586"/>
            </a:xfrm>
            <a:custGeom>
              <a:rect b="b" l="l" r="r" t="t"/>
              <a:pathLst>
                <a:path extrusionOk="0" h="4495" w="8602">
                  <a:moveTo>
                    <a:pt x="6451" y="1"/>
                  </a:moveTo>
                  <a:cubicBezTo>
                    <a:pt x="5713" y="1"/>
                    <a:pt x="4823" y="154"/>
                    <a:pt x="3891" y="469"/>
                  </a:cubicBezTo>
                  <a:cubicBezTo>
                    <a:pt x="1641" y="1228"/>
                    <a:pt x="0" y="2627"/>
                    <a:pt x="243" y="3630"/>
                  </a:cubicBezTo>
                  <a:cubicBezTo>
                    <a:pt x="367" y="4197"/>
                    <a:pt x="1110" y="4495"/>
                    <a:pt x="2148" y="4495"/>
                  </a:cubicBezTo>
                  <a:cubicBezTo>
                    <a:pt x="2891" y="4495"/>
                    <a:pt x="3785" y="4342"/>
                    <a:pt x="4711" y="4025"/>
                  </a:cubicBezTo>
                  <a:cubicBezTo>
                    <a:pt x="6961" y="3265"/>
                    <a:pt x="8602" y="1867"/>
                    <a:pt x="8359" y="894"/>
                  </a:cubicBezTo>
                  <a:cubicBezTo>
                    <a:pt x="8234" y="307"/>
                    <a:pt x="7494" y="1"/>
                    <a:pt x="645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4" name="Google Shape;2764;p37"/>
            <p:cNvSpPr/>
            <p:nvPr/>
          </p:nvSpPr>
          <p:spPr>
            <a:xfrm>
              <a:off x="6297360" y="2176961"/>
              <a:ext cx="382709" cy="151940"/>
            </a:xfrm>
            <a:custGeom>
              <a:rect b="b" l="l" r="r" t="t"/>
              <a:pathLst>
                <a:path extrusionOk="0" h="2631" w="6627">
                  <a:moveTo>
                    <a:pt x="6627" y="1"/>
                  </a:moveTo>
                  <a:lnTo>
                    <a:pt x="5441" y="669"/>
                  </a:lnTo>
                  <a:cubicBezTo>
                    <a:pt x="5441" y="669"/>
                    <a:pt x="4923" y="531"/>
                    <a:pt x="4305" y="531"/>
                  </a:cubicBezTo>
                  <a:cubicBezTo>
                    <a:pt x="3919" y="531"/>
                    <a:pt x="3494" y="585"/>
                    <a:pt x="3131" y="761"/>
                  </a:cubicBezTo>
                  <a:cubicBezTo>
                    <a:pt x="2159" y="1217"/>
                    <a:pt x="2128" y="2068"/>
                    <a:pt x="2128" y="2068"/>
                  </a:cubicBezTo>
                  <a:lnTo>
                    <a:pt x="1" y="2463"/>
                  </a:lnTo>
                  <a:cubicBezTo>
                    <a:pt x="1" y="2463"/>
                    <a:pt x="467" y="2631"/>
                    <a:pt x="1285" y="2631"/>
                  </a:cubicBezTo>
                  <a:cubicBezTo>
                    <a:pt x="1945" y="2631"/>
                    <a:pt x="2833" y="2522"/>
                    <a:pt x="3891" y="2128"/>
                  </a:cubicBezTo>
                  <a:cubicBezTo>
                    <a:pt x="5928" y="1369"/>
                    <a:pt x="6627" y="1"/>
                    <a:pt x="6627" y="1"/>
                  </a:cubicBezTo>
                  <a:close/>
                </a:path>
              </a:pathLst>
            </a:custGeom>
            <a:solidFill>
              <a:srgbClr val="212D35">
                <a:alpha val="42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2" name="Shape 3012"/>
        <p:cNvGrpSpPr/>
        <p:nvPr/>
      </p:nvGrpSpPr>
      <p:grpSpPr>
        <a:xfrm>
          <a:off x="0" y="0"/>
          <a:ext cx="0" cy="0"/>
          <a:chOff x="0" y="0"/>
          <a:chExt cx="0" cy="0"/>
        </a:xfrm>
      </p:grpSpPr>
      <p:sp>
        <p:nvSpPr>
          <p:cNvPr id="3013" name="Google Shape;3013;p55"/>
          <p:cNvSpPr txBox="1"/>
          <p:nvPr>
            <p:ph type="title"/>
          </p:nvPr>
        </p:nvSpPr>
        <p:spPr>
          <a:xfrm>
            <a:off x="723250" y="379150"/>
            <a:ext cx="7228200" cy="102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Vessel Growth:</a:t>
            </a:r>
            <a:endParaRPr/>
          </a:p>
          <a:p>
            <a:pPr indent="0" lvl="0" marL="0" rtl="0" algn="ctr">
              <a:spcBef>
                <a:spcPts val="0"/>
              </a:spcBef>
              <a:spcAft>
                <a:spcPts val="0"/>
              </a:spcAft>
              <a:buNone/>
            </a:pPr>
            <a:r>
              <a:rPr lang="en" sz="2800"/>
              <a:t>clustering behavior over time</a:t>
            </a:r>
            <a:endParaRPr sz="2800"/>
          </a:p>
        </p:txBody>
      </p:sp>
      <p:pic>
        <p:nvPicPr>
          <p:cNvPr id="3014" name="Google Shape;3014;p55"/>
          <p:cNvPicPr preferRelativeResize="0"/>
          <p:nvPr/>
        </p:nvPicPr>
        <p:blipFill>
          <a:blip r:embed="rId3">
            <a:alphaModFix/>
          </a:blip>
          <a:stretch>
            <a:fillRect/>
          </a:stretch>
        </p:blipFill>
        <p:spPr>
          <a:xfrm>
            <a:off x="5669827" y="2641800"/>
            <a:ext cx="3171825" cy="400050"/>
          </a:xfrm>
          <a:prstGeom prst="rect">
            <a:avLst/>
          </a:prstGeom>
          <a:noFill/>
          <a:ln>
            <a:noFill/>
          </a:ln>
        </p:spPr>
      </p:pic>
      <p:sp>
        <p:nvSpPr>
          <p:cNvPr id="3015" name="Google Shape;3015;p55"/>
          <p:cNvSpPr txBox="1"/>
          <p:nvPr/>
        </p:nvSpPr>
        <p:spPr>
          <a:xfrm>
            <a:off x="5669825" y="1555175"/>
            <a:ext cx="2897700" cy="10236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Clr>
                <a:schemeClr val="dk1"/>
              </a:buClr>
              <a:buSzPts val="1600"/>
              <a:buFont typeface="Red Hat Text"/>
              <a:buChar char="➔"/>
            </a:pPr>
            <a:r>
              <a:rPr lang="en" sz="1600">
                <a:solidFill>
                  <a:schemeClr val="dk1"/>
                </a:solidFill>
                <a:latin typeface="Red Hat Text"/>
                <a:ea typeface="Red Hat Text"/>
                <a:cs typeface="Red Hat Text"/>
                <a:sym typeface="Red Hat Text"/>
              </a:rPr>
              <a:t>100 simulations.</a:t>
            </a:r>
            <a:endParaRPr sz="1600">
              <a:solidFill>
                <a:schemeClr val="dk1"/>
              </a:solidFill>
              <a:latin typeface="Red Hat Text"/>
              <a:ea typeface="Red Hat Text"/>
              <a:cs typeface="Red Hat Text"/>
              <a:sym typeface="Red Hat Text"/>
            </a:endParaRPr>
          </a:p>
          <a:p>
            <a:pPr indent="-330200" lvl="0" marL="457200" rtl="0" algn="l">
              <a:spcBef>
                <a:spcPts val="0"/>
              </a:spcBef>
              <a:spcAft>
                <a:spcPts val="0"/>
              </a:spcAft>
              <a:buClr>
                <a:schemeClr val="dk1"/>
              </a:buClr>
              <a:buSzPts val="1600"/>
              <a:buFont typeface="Red Hat Text"/>
              <a:buChar char="➔"/>
            </a:pPr>
            <a:r>
              <a:rPr lang="en" sz="1600">
                <a:solidFill>
                  <a:schemeClr val="dk1"/>
                </a:solidFill>
                <a:latin typeface="Red Hat Text"/>
                <a:ea typeface="Red Hat Text"/>
                <a:cs typeface="Red Hat Text"/>
                <a:sym typeface="Red Hat Text"/>
              </a:rPr>
              <a:t>10 combined datasets per simulation.</a:t>
            </a:r>
            <a:endParaRPr sz="1600">
              <a:solidFill>
                <a:schemeClr val="dk1"/>
              </a:solidFill>
              <a:latin typeface="Red Hat Text"/>
              <a:ea typeface="Red Hat Text"/>
              <a:cs typeface="Red Hat Text"/>
              <a:sym typeface="Red Hat Text"/>
            </a:endParaRPr>
          </a:p>
        </p:txBody>
      </p:sp>
      <p:sp>
        <p:nvSpPr>
          <p:cNvPr id="3016" name="Google Shape;3016;p55"/>
          <p:cNvSpPr txBox="1"/>
          <p:nvPr/>
        </p:nvSpPr>
        <p:spPr>
          <a:xfrm>
            <a:off x="5669825" y="3334350"/>
            <a:ext cx="2991600" cy="63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accent1"/>
                </a:solidFill>
                <a:latin typeface="Red Hat Text"/>
                <a:ea typeface="Red Hat Text"/>
                <a:cs typeface="Red Hat Text"/>
                <a:sym typeface="Red Hat Text"/>
              </a:rPr>
              <a:t>Vessel cluster sizes do not follow a power law distribution around the tumor.</a:t>
            </a:r>
            <a:endParaRPr b="1">
              <a:solidFill>
                <a:schemeClr val="accent1"/>
              </a:solidFill>
              <a:latin typeface="Red Hat Text"/>
              <a:ea typeface="Red Hat Text"/>
              <a:cs typeface="Red Hat Text"/>
              <a:sym typeface="Red Hat Text"/>
            </a:endParaRPr>
          </a:p>
        </p:txBody>
      </p:sp>
      <p:pic>
        <p:nvPicPr>
          <p:cNvPr id="3017" name="Google Shape;3017;p55"/>
          <p:cNvPicPr preferRelativeResize="0"/>
          <p:nvPr/>
        </p:nvPicPr>
        <p:blipFill>
          <a:blip r:embed="rId4">
            <a:alphaModFix/>
          </a:blip>
          <a:stretch>
            <a:fillRect/>
          </a:stretch>
        </p:blipFill>
        <p:spPr>
          <a:xfrm>
            <a:off x="723250" y="1555175"/>
            <a:ext cx="4581266" cy="34359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1" name="Shape 3021"/>
        <p:cNvGrpSpPr/>
        <p:nvPr/>
      </p:nvGrpSpPr>
      <p:grpSpPr>
        <a:xfrm>
          <a:off x="0" y="0"/>
          <a:ext cx="0" cy="0"/>
          <a:chOff x="0" y="0"/>
          <a:chExt cx="0" cy="0"/>
        </a:xfrm>
      </p:grpSpPr>
      <p:sp>
        <p:nvSpPr>
          <p:cNvPr id="3022" name="Google Shape;3022;p56"/>
          <p:cNvSpPr txBox="1"/>
          <p:nvPr>
            <p:ph type="title"/>
          </p:nvPr>
        </p:nvSpPr>
        <p:spPr>
          <a:xfrm>
            <a:off x="723250" y="379150"/>
            <a:ext cx="7228200" cy="102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Vessel Growth:</a:t>
            </a:r>
            <a:endParaRPr/>
          </a:p>
          <a:p>
            <a:pPr indent="0" lvl="0" marL="0" rtl="0" algn="ctr">
              <a:spcBef>
                <a:spcPts val="0"/>
              </a:spcBef>
              <a:spcAft>
                <a:spcPts val="0"/>
              </a:spcAft>
              <a:buNone/>
            </a:pPr>
            <a:r>
              <a:rPr lang="en" sz="2800"/>
              <a:t>clustering behavior over time</a:t>
            </a:r>
            <a:endParaRPr sz="2800"/>
          </a:p>
        </p:txBody>
      </p:sp>
      <p:pic>
        <p:nvPicPr>
          <p:cNvPr id="3023" name="Google Shape;3023;p56"/>
          <p:cNvPicPr preferRelativeResize="0"/>
          <p:nvPr/>
        </p:nvPicPr>
        <p:blipFill>
          <a:blip r:embed="rId3">
            <a:alphaModFix/>
          </a:blip>
          <a:stretch>
            <a:fillRect/>
          </a:stretch>
        </p:blipFill>
        <p:spPr>
          <a:xfrm>
            <a:off x="485550" y="1541725"/>
            <a:ext cx="4460374" cy="2973575"/>
          </a:xfrm>
          <a:prstGeom prst="rect">
            <a:avLst/>
          </a:prstGeom>
          <a:noFill/>
          <a:ln>
            <a:noFill/>
          </a:ln>
        </p:spPr>
      </p:pic>
      <p:graphicFrame>
        <p:nvGraphicFramePr>
          <p:cNvPr id="3024" name="Google Shape;3024;p56"/>
          <p:cNvGraphicFramePr/>
          <p:nvPr/>
        </p:nvGraphicFramePr>
        <p:xfrm>
          <a:off x="5052375" y="1541725"/>
          <a:ext cx="3000000" cy="3000000"/>
        </p:xfrm>
        <a:graphic>
          <a:graphicData uri="http://schemas.openxmlformats.org/drawingml/2006/table">
            <a:tbl>
              <a:tblPr>
                <a:noFill/>
                <a:tableStyleId>{F53C5CC3-E1F2-41EE-BB9A-7BD6A5D201AC}</a:tableStyleId>
              </a:tblPr>
              <a:tblGrid>
                <a:gridCol w="2065375"/>
                <a:gridCol w="837425"/>
                <a:gridCol w="896000"/>
              </a:tblGrid>
              <a:tr h="381000">
                <a:tc>
                  <a:txBody>
                    <a:bodyPr/>
                    <a:lstStyle/>
                    <a:p>
                      <a:pPr indent="0" lvl="0" marL="0" rtl="0" algn="l">
                        <a:spcBef>
                          <a:spcPts val="0"/>
                        </a:spcBef>
                        <a:spcAft>
                          <a:spcPts val="0"/>
                        </a:spcAft>
                        <a:buNone/>
                      </a:pPr>
                      <a:r>
                        <a:rPr b="1" lang="en" sz="1200">
                          <a:solidFill>
                            <a:schemeClr val="accent1"/>
                          </a:solidFill>
                        </a:rPr>
                        <a:t>Power law VS</a:t>
                      </a:r>
                      <a:endParaRPr b="1" sz="1200">
                        <a:solidFill>
                          <a:schemeClr val="accent1"/>
                        </a:solidFill>
                      </a:endParaRPr>
                    </a:p>
                  </a:txBody>
                  <a:tcPr marT="91425" marB="91425" marR="91425" marL="91425">
                    <a:lnL cap="flat" cmpd="sng" w="28575">
                      <a:solidFill>
                        <a:schemeClr val="lt2"/>
                      </a:solidFill>
                      <a:prstDash val="solid"/>
                      <a:round/>
                      <a:headEnd len="sm" w="sm" type="none"/>
                      <a:tailEnd len="sm" w="sm" type="none"/>
                    </a:lnL>
                    <a:lnR cap="flat" cmpd="sng" w="28575">
                      <a:solidFill>
                        <a:schemeClr val="lt2"/>
                      </a:solidFill>
                      <a:prstDash val="solid"/>
                      <a:round/>
                      <a:headEnd len="sm" w="sm" type="none"/>
                      <a:tailEnd len="sm" w="sm" type="none"/>
                    </a:lnR>
                    <a:lnT cap="flat" cmpd="sng" w="28575">
                      <a:solidFill>
                        <a:schemeClr val="lt2"/>
                      </a:solidFill>
                      <a:prstDash val="solid"/>
                      <a:round/>
                      <a:headEnd len="sm" w="sm" type="none"/>
                      <a:tailEnd len="sm" w="sm" type="none"/>
                    </a:lnT>
                    <a:lnB cap="flat" cmpd="sng" w="28575">
                      <a:solidFill>
                        <a:schemeClr val="lt2"/>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b="1" lang="en" sz="1200"/>
                        <a:t>R</a:t>
                      </a:r>
                      <a:endParaRPr b="1" sz="1200"/>
                    </a:p>
                  </a:txBody>
                  <a:tcPr marT="91425" marB="91425" marR="91425" marL="91425">
                    <a:lnL cap="flat" cmpd="sng" w="28575">
                      <a:solidFill>
                        <a:schemeClr val="lt2"/>
                      </a:solidFill>
                      <a:prstDash val="solid"/>
                      <a:round/>
                      <a:headEnd len="sm" w="sm" type="none"/>
                      <a:tailEnd len="sm" w="sm" type="none"/>
                    </a:lnL>
                    <a:lnR cap="flat" cmpd="sng" w="28575">
                      <a:solidFill>
                        <a:schemeClr val="lt2"/>
                      </a:solidFill>
                      <a:prstDash val="solid"/>
                      <a:round/>
                      <a:headEnd len="sm" w="sm" type="none"/>
                      <a:tailEnd len="sm" w="sm" type="none"/>
                    </a:lnR>
                    <a:lnT cap="flat" cmpd="sng" w="28575">
                      <a:solidFill>
                        <a:schemeClr val="lt2"/>
                      </a:solidFill>
                      <a:prstDash val="solid"/>
                      <a:round/>
                      <a:headEnd len="sm" w="sm" type="none"/>
                      <a:tailEnd len="sm" w="sm" type="none"/>
                    </a:lnT>
                    <a:lnB cap="flat" cmpd="sng" w="28575">
                      <a:solidFill>
                        <a:schemeClr val="lt2"/>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b="1" lang="en" sz="1200"/>
                        <a:t>p-value</a:t>
                      </a:r>
                      <a:endParaRPr b="1" sz="1200"/>
                    </a:p>
                  </a:txBody>
                  <a:tcPr marT="91425" marB="91425" marR="91425" marL="91425">
                    <a:lnL cap="flat" cmpd="sng" w="28575">
                      <a:solidFill>
                        <a:schemeClr val="lt2"/>
                      </a:solidFill>
                      <a:prstDash val="solid"/>
                      <a:round/>
                      <a:headEnd len="sm" w="sm" type="none"/>
                      <a:tailEnd len="sm" w="sm" type="none"/>
                    </a:lnL>
                    <a:lnR cap="flat" cmpd="sng" w="28575">
                      <a:solidFill>
                        <a:schemeClr val="lt2"/>
                      </a:solidFill>
                      <a:prstDash val="solid"/>
                      <a:round/>
                      <a:headEnd len="sm" w="sm" type="none"/>
                      <a:tailEnd len="sm" w="sm" type="none"/>
                    </a:lnR>
                    <a:lnT cap="flat" cmpd="sng" w="28575">
                      <a:solidFill>
                        <a:schemeClr val="lt2"/>
                      </a:solidFill>
                      <a:prstDash val="solid"/>
                      <a:round/>
                      <a:headEnd len="sm" w="sm" type="none"/>
                      <a:tailEnd len="sm" w="sm" type="none"/>
                    </a:lnT>
                    <a:lnB cap="flat" cmpd="sng" w="28575">
                      <a:solidFill>
                        <a:schemeClr val="lt2"/>
                      </a:solidFill>
                      <a:prstDash val="solid"/>
                      <a:round/>
                      <a:headEnd len="sm" w="sm" type="none"/>
                      <a:tailEnd len="sm" w="sm" type="none"/>
                    </a:lnB>
                    <a:solidFill>
                      <a:schemeClr val="lt1"/>
                    </a:solidFill>
                  </a:tcPr>
                </a:tc>
              </a:tr>
              <a:tr h="381000">
                <a:tc>
                  <a:txBody>
                    <a:bodyPr/>
                    <a:lstStyle/>
                    <a:p>
                      <a:pPr indent="0" lvl="0" marL="0" rtl="0" algn="l">
                        <a:spcBef>
                          <a:spcPts val="0"/>
                        </a:spcBef>
                        <a:spcAft>
                          <a:spcPts val="0"/>
                        </a:spcAft>
                        <a:buNone/>
                      </a:pPr>
                      <a:r>
                        <a:rPr b="1" lang="en" sz="1200"/>
                        <a:t>Exponential</a:t>
                      </a:r>
                      <a:endParaRPr b="1" sz="1200"/>
                    </a:p>
                  </a:txBody>
                  <a:tcPr marT="91425" marB="91425" marR="91425" marL="91425">
                    <a:lnL cap="flat" cmpd="sng" w="28575">
                      <a:solidFill>
                        <a:schemeClr val="lt2"/>
                      </a:solidFill>
                      <a:prstDash val="solid"/>
                      <a:round/>
                      <a:headEnd len="sm" w="sm" type="none"/>
                      <a:tailEnd len="sm" w="sm" type="none"/>
                    </a:lnL>
                    <a:lnR cap="flat" cmpd="sng" w="28575">
                      <a:solidFill>
                        <a:schemeClr val="lt2"/>
                      </a:solidFill>
                      <a:prstDash val="solid"/>
                      <a:round/>
                      <a:headEnd len="sm" w="sm" type="none"/>
                      <a:tailEnd len="sm" w="sm" type="none"/>
                    </a:lnR>
                    <a:lnT cap="flat" cmpd="sng" w="28575">
                      <a:solidFill>
                        <a:schemeClr val="lt2"/>
                      </a:solidFill>
                      <a:prstDash val="solid"/>
                      <a:round/>
                      <a:headEnd len="sm" w="sm" type="none"/>
                      <a:tailEnd len="sm" w="sm" type="none"/>
                    </a:lnT>
                    <a:lnB cap="flat" cmpd="sng" w="28575">
                      <a:solidFill>
                        <a:schemeClr val="lt2"/>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200"/>
                        <a:t>0.04</a:t>
                      </a:r>
                      <a:endParaRPr sz="1200"/>
                    </a:p>
                  </a:txBody>
                  <a:tcPr marT="91425" marB="91425" marR="91425" marL="91425">
                    <a:lnL cap="flat" cmpd="sng" w="28575">
                      <a:solidFill>
                        <a:schemeClr val="lt2"/>
                      </a:solidFill>
                      <a:prstDash val="solid"/>
                      <a:round/>
                      <a:headEnd len="sm" w="sm" type="none"/>
                      <a:tailEnd len="sm" w="sm" type="none"/>
                    </a:lnL>
                    <a:lnR cap="flat" cmpd="sng" w="28575">
                      <a:solidFill>
                        <a:schemeClr val="lt2"/>
                      </a:solidFill>
                      <a:prstDash val="solid"/>
                      <a:round/>
                      <a:headEnd len="sm" w="sm" type="none"/>
                      <a:tailEnd len="sm" w="sm" type="none"/>
                    </a:lnR>
                    <a:lnT cap="flat" cmpd="sng" w="28575">
                      <a:solidFill>
                        <a:schemeClr val="lt2"/>
                      </a:solidFill>
                      <a:prstDash val="solid"/>
                      <a:round/>
                      <a:headEnd len="sm" w="sm" type="none"/>
                      <a:tailEnd len="sm" w="sm" type="none"/>
                    </a:lnT>
                    <a:lnB cap="flat" cmpd="sng" w="28575">
                      <a:solidFill>
                        <a:schemeClr val="lt2"/>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200"/>
                        <a:t>0.97</a:t>
                      </a:r>
                      <a:endParaRPr sz="1200"/>
                    </a:p>
                  </a:txBody>
                  <a:tcPr marT="91425" marB="91425" marR="91425" marL="91425">
                    <a:lnL cap="flat" cmpd="sng" w="28575">
                      <a:solidFill>
                        <a:schemeClr val="lt2"/>
                      </a:solidFill>
                      <a:prstDash val="solid"/>
                      <a:round/>
                      <a:headEnd len="sm" w="sm" type="none"/>
                      <a:tailEnd len="sm" w="sm" type="none"/>
                    </a:lnL>
                    <a:lnR cap="flat" cmpd="sng" w="28575">
                      <a:solidFill>
                        <a:schemeClr val="lt2"/>
                      </a:solidFill>
                      <a:prstDash val="solid"/>
                      <a:round/>
                      <a:headEnd len="sm" w="sm" type="none"/>
                      <a:tailEnd len="sm" w="sm" type="none"/>
                    </a:lnR>
                    <a:lnT cap="flat" cmpd="sng" w="28575">
                      <a:solidFill>
                        <a:schemeClr val="lt2"/>
                      </a:solidFill>
                      <a:prstDash val="solid"/>
                      <a:round/>
                      <a:headEnd len="sm" w="sm" type="none"/>
                      <a:tailEnd len="sm" w="sm" type="none"/>
                    </a:lnT>
                    <a:lnB cap="flat" cmpd="sng" w="28575">
                      <a:solidFill>
                        <a:schemeClr val="lt2"/>
                      </a:solidFill>
                      <a:prstDash val="solid"/>
                      <a:round/>
                      <a:headEnd len="sm" w="sm" type="none"/>
                      <a:tailEnd len="sm" w="sm" type="none"/>
                    </a:lnB>
                    <a:solidFill>
                      <a:schemeClr val="lt1"/>
                    </a:solidFill>
                  </a:tcPr>
                </a:tc>
              </a:tr>
              <a:tr h="381000">
                <a:tc>
                  <a:txBody>
                    <a:bodyPr/>
                    <a:lstStyle/>
                    <a:p>
                      <a:pPr indent="0" lvl="0" marL="0" rtl="0" algn="l">
                        <a:spcBef>
                          <a:spcPts val="0"/>
                        </a:spcBef>
                        <a:spcAft>
                          <a:spcPts val="0"/>
                        </a:spcAft>
                        <a:buNone/>
                      </a:pPr>
                      <a:r>
                        <a:rPr b="1" lang="en" sz="1200"/>
                        <a:t>Lognormal</a:t>
                      </a:r>
                      <a:endParaRPr b="1" sz="1200"/>
                    </a:p>
                  </a:txBody>
                  <a:tcPr marT="91425" marB="91425" marR="91425" marL="91425">
                    <a:lnL cap="flat" cmpd="sng" w="28575">
                      <a:solidFill>
                        <a:schemeClr val="lt2"/>
                      </a:solidFill>
                      <a:prstDash val="solid"/>
                      <a:round/>
                      <a:headEnd len="sm" w="sm" type="none"/>
                      <a:tailEnd len="sm" w="sm" type="none"/>
                    </a:lnL>
                    <a:lnR cap="flat" cmpd="sng" w="28575">
                      <a:solidFill>
                        <a:schemeClr val="lt2"/>
                      </a:solidFill>
                      <a:prstDash val="solid"/>
                      <a:round/>
                      <a:headEnd len="sm" w="sm" type="none"/>
                      <a:tailEnd len="sm" w="sm" type="none"/>
                    </a:lnR>
                    <a:lnT cap="flat" cmpd="sng" w="28575">
                      <a:solidFill>
                        <a:schemeClr val="lt2"/>
                      </a:solidFill>
                      <a:prstDash val="solid"/>
                      <a:round/>
                      <a:headEnd len="sm" w="sm" type="none"/>
                      <a:tailEnd len="sm" w="sm" type="none"/>
                    </a:lnT>
                    <a:lnB cap="flat" cmpd="sng" w="28575">
                      <a:solidFill>
                        <a:schemeClr val="lt2"/>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200"/>
                        <a:t>-0.35</a:t>
                      </a:r>
                      <a:endParaRPr sz="1200"/>
                    </a:p>
                  </a:txBody>
                  <a:tcPr marT="91425" marB="91425" marR="91425" marL="91425">
                    <a:lnL cap="flat" cmpd="sng" w="28575">
                      <a:solidFill>
                        <a:schemeClr val="lt2"/>
                      </a:solidFill>
                      <a:prstDash val="solid"/>
                      <a:round/>
                      <a:headEnd len="sm" w="sm" type="none"/>
                      <a:tailEnd len="sm" w="sm" type="none"/>
                    </a:lnL>
                    <a:lnR cap="flat" cmpd="sng" w="28575">
                      <a:solidFill>
                        <a:schemeClr val="lt2"/>
                      </a:solidFill>
                      <a:prstDash val="solid"/>
                      <a:round/>
                      <a:headEnd len="sm" w="sm" type="none"/>
                      <a:tailEnd len="sm" w="sm" type="none"/>
                    </a:lnR>
                    <a:lnT cap="flat" cmpd="sng" w="28575">
                      <a:solidFill>
                        <a:schemeClr val="lt2"/>
                      </a:solidFill>
                      <a:prstDash val="solid"/>
                      <a:round/>
                      <a:headEnd len="sm" w="sm" type="none"/>
                      <a:tailEnd len="sm" w="sm" type="none"/>
                    </a:lnT>
                    <a:lnB cap="flat" cmpd="sng" w="28575">
                      <a:solidFill>
                        <a:schemeClr val="lt2"/>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200"/>
                        <a:t>0.73</a:t>
                      </a:r>
                      <a:endParaRPr sz="1200"/>
                    </a:p>
                  </a:txBody>
                  <a:tcPr marT="91425" marB="91425" marR="91425" marL="91425">
                    <a:lnL cap="flat" cmpd="sng" w="28575">
                      <a:solidFill>
                        <a:schemeClr val="lt2"/>
                      </a:solidFill>
                      <a:prstDash val="solid"/>
                      <a:round/>
                      <a:headEnd len="sm" w="sm" type="none"/>
                      <a:tailEnd len="sm" w="sm" type="none"/>
                    </a:lnL>
                    <a:lnR cap="flat" cmpd="sng" w="28575">
                      <a:solidFill>
                        <a:schemeClr val="lt2"/>
                      </a:solidFill>
                      <a:prstDash val="solid"/>
                      <a:round/>
                      <a:headEnd len="sm" w="sm" type="none"/>
                      <a:tailEnd len="sm" w="sm" type="none"/>
                    </a:lnR>
                    <a:lnT cap="flat" cmpd="sng" w="28575">
                      <a:solidFill>
                        <a:schemeClr val="lt2"/>
                      </a:solidFill>
                      <a:prstDash val="solid"/>
                      <a:round/>
                      <a:headEnd len="sm" w="sm" type="none"/>
                      <a:tailEnd len="sm" w="sm" type="none"/>
                    </a:lnT>
                    <a:lnB cap="flat" cmpd="sng" w="28575">
                      <a:solidFill>
                        <a:schemeClr val="lt2"/>
                      </a:solidFill>
                      <a:prstDash val="solid"/>
                      <a:round/>
                      <a:headEnd len="sm" w="sm" type="none"/>
                      <a:tailEnd len="sm" w="sm" type="none"/>
                    </a:lnB>
                    <a:solidFill>
                      <a:schemeClr val="lt1"/>
                    </a:solidFill>
                  </a:tcPr>
                </a:tc>
              </a:tr>
              <a:tr h="381000">
                <a:tc>
                  <a:txBody>
                    <a:bodyPr/>
                    <a:lstStyle/>
                    <a:p>
                      <a:pPr indent="0" lvl="0" marL="0" rtl="0" algn="l">
                        <a:spcBef>
                          <a:spcPts val="0"/>
                        </a:spcBef>
                        <a:spcAft>
                          <a:spcPts val="0"/>
                        </a:spcAft>
                        <a:buNone/>
                      </a:pPr>
                      <a:r>
                        <a:rPr b="1" lang="en" sz="1200"/>
                        <a:t>Truncated power law</a:t>
                      </a:r>
                      <a:endParaRPr b="1" sz="1200"/>
                    </a:p>
                  </a:txBody>
                  <a:tcPr marT="91425" marB="91425" marR="91425" marL="91425">
                    <a:lnL cap="flat" cmpd="sng" w="28575">
                      <a:solidFill>
                        <a:schemeClr val="lt2"/>
                      </a:solidFill>
                      <a:prstDash val="solid"/>
                      <a:round/>
                      <a:headEnd len="sm" w="sm" type="none"/>
                      <a:tailEnd len="sm" w="sm" type="none"/>
                    </a:lnL>
                    <a:lnR cap="flat" cmpd="sng" w="28575">
                      <a:solidFill>
                        <a:schemeClr val="lt2"/>
                      </a:solidFill>
                      <a:prstDash val="solid"/>
                      <a:round/>
                      <a:headEnd len="sm" w="sm" type="none"/>
                      <a:tailEnd len="sm" w="sm" type="none"/>
                    </a:lnR>
                    <a:lnT cap="flat" cmpd="sng" w="28575">
                      <a:solidFill>
                        <a:schemeClr val="lt2"/>
                      </a:solidFill>
                      <a:prstDash val="solid"/>
                      <a:round/>
                      <a:headEnd len="sm" w="sm" type="none"/>
                      <a:tailEnd len="sm" w="sm" type="none"/>
                    </a:lnT>
                    <a:lnB cap="flat" cmpd="sng" w="28575">
                      <a:solidFill>
                        <a:schemeClr val="lt2"/>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200"/>
                        <a:t>-0.47</a:t>
                      </a:r>
                      <a:endParaRPr sz="1200"/>
                    </a:p>
                  </a:txBody>
                  <a:tcPr marT="91425" marB="91425" marR="91425" marL="91425">
                    <a:lnL cap="flat" cmpd="sng" w="28575">
                      <a:solidFill>
                        <a:schemeClr val="lt2"/>
                      </a:solidFill>
                      <a:prstDash val="solid"/>
                      <a:round/>
                      <a:headEnd len="sm" w="sm" type="none"/>
                      <a:tailEnd len="sm" w="sm" type="none"/>
                    </a:lnL>
                    <a:lnR cap="flat" cmpd="sng" w="28575">
                      <a:solidFill>
                        <a:schemeClr val="lt2"/>
                      </a:solidFill>
                      <a:prstDash val="solid"/>
                      <a:round/>
                      <a:headEnd len="sm" w="sm" type="none"/>
                      <a:tailEnd len="sm" w="sm" type="none"/>
                    </a:lnR>
                    <a:lnT cap="flat" cmpd="sng" w="28575">
                      <a:solidFill>
                        <a:schemeClr val="lt2"/>
                      </a:solidFill>
                      <a:prstDash val="solid"/>
                      <a:round/>
                      <a:headEnd len="sm" w="sm" type="none"/>
                      <a:tailEnd len="sm" w="sm" type="none"/>
                    </a:lnT>
                    <a:lnB cap="flat" cmpd="sng" w="28575">
                      <a:solidFill>
                        <a:schemeClr val="lt2"/>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200"/>
                        <a:t>0.55</a:t>
                      </a:r>
                      <a:endParaRPr sz="1200"/>
                    </a:p>
                  </a:txBody>
                  <a:tcPr marT="91425" marB="91425" marR="91425" marL="91425">
                    <a:lnL cap="flat" cmpd="sng" w="28575">
                      <a:solidFill>
                        <a:schemeClr val="lt2"/>
                      </a:solidFill>
                      <a:prstDash val="solid"/>
                      <a:round/>
                      <a:headEnd len="sm" w="sm" type="none"/>
                      <a:tailEnd len="sm" w="sm" type="none"/>
                    </a:lnL>
                    <a:lnR cap="flat" cmpd="sng" w="28575">
                      <a:solidFill>
                        <a:schemeClr val="lt2"/>
                      </a:solidFill>
                      <a:prstDash val="solid"/>
                      <a:round/>
                      <a:headEnd len="sm" w="sm" type="none"/>
                      <a:tailEnd len="sm" w="sm" type="none"/>
                    </a:lnR>
                    <a:lnT cap="flat" cmpd="sng" w="28575">
                      <a:solidFill>
                        <a:schemeClr val="lt2"/>
                      </a:solidFill>
                      <a:prstDash val="solid"/>
                      <a:round/>
                      <a:headEnd len="sm" w="sm" type="none"/>
                      <a:tailEnd len="sm" w="sm" type="none"/>
                    </a:lnT>
                    <a:lnB cap="flat" cmpd="sng" w="28575">
                      <a:solidFill>
                        <a:schemeClr val="lt2"/>
                      </a:solidFill>
                      <a:prstDash val="solid"/>
                      <a:round/>
                      <a:headEnd len="sm" w="sm" type="none"/>
                      <a:tailEnd len="sm" w="sm" type="none"/>
                    </a:lnB>
                    <a:solidFill>
                      <a:schemeClr val="lt1"/>
                    </a:solidFill>
                  </a:tcPr>
                </a:tc>
              </a:tr>
            </a:tbl>
          </a:graphicData>
        </a:graphic>
      </p:graphicFrame>
      <p:graphicFrame>
        <p:nvGraphicFramePr>
          <p:cNvPr id="3025" name="Google Shape;3025;p56"/>
          <p:cNvGraphicFramePr/>
          <p:nvPr/>
        </p:nvGraphicFramePr>
        <p:xfrm>
          <a:off x="5052375" y="3204700"/>
          <a:ext cx="3000000" cy="3000000"/>
        </p:xfrm>
        <a:graphic>
          <a:graphicData uri="http://schemas.openxmlformats.org/drawingml/2006/table">
            <a:tbl>
              <a:tblPr>
                <a:noFill/>
                <a:tableStyleId>{F53C5CC3-E1F2-41EE-BB9A-7BD6A5D201AC}</a:tableStyleId>
              </a:tblPr>
              <a:tblGrid>
                <a:gridCol w="2065375"/>
                <a:gridCol w="837425"/>
                <a:gridCol w="896000"/>
              </a:tblGrid>
              <a:tr h="381000">
                <a:tc>
                  <a:txBody>
                    <a:bodyPr/>
                    <a:lstStyle/>
                    <a:p>
                      <a:pPr indent="0" lvl="0" marL="0" rtl="0" algn="l">
                        <a:spcBef>
                          <a:spcPts val="0"/>
                        </a:spcBef>
                        <a:spcAft>
                          <a:spcPts val="0"/>
                        </a:spcAft>
                        <a:buNone/>
                      </a:pPr>
                      <a:r>
                        <a:rPr b="1" lang="en" sz="1200">
                          <a:solidFill>
                            <a:schemeClr val="accent1"/>
                          </a:solidFill>
                        </a:rPr>
                        <a:t>Truncated </a:t>
                      </a:r>
                      <a:r>
                        <a:rPr b="1" lang="en" sz="1200">
                          <a:solidFill>
                            <a:schemeClr val="accent1"/>
                          </a:solidFill>
                        </a:rPr>
                        <a:t>Power law VS</a:t>
                      </a:r>
                      <a:endParaRPr b="1" sz="1200">
                        <a:solidFill>
                          <a:schemeClr val="accent1"/>
                        </a:solidFill>
                      </a:endParaRPr>
                    </a:p>
                  </a:txBody>
                  <a:tcPr marT="91425" marB="91425" marR="91425" marL="91425">
                    <a:lnL cap="flat" cmpd="sng" w="28575">
                      <a:solidFill>
                        <a:schemeClr val="lt2"/>
                      </a:solidFill>
                      <a:prstDash val="solid"/>
                      <a:round/>
                      <a:headEnd len="sm" w="sm" type="none"/>
                      <a:tailEnd len="sm" w="sm" type="none"/>
                    </a:lnL>
                    <a:lnR cap="flat" cmpd="sng" w="28575">
                      <a:solidFill>
                        <a:schemeClr val="lt2"/>
                      </a:solidFill>
                      <a:prstDash val="solid"/>
                      <a:round/>
                      <a:headEnd len="sm" w="sm" type="none"/>
                      <a:tailEnd len="sm" w="sm" type="none"/>
                    </a:lnR>
                    <a:lnT cap="flat" cmpd="sng" w="28575">
                      <a:solidFill>
                        <a:schemeClr val="lt2"/>
                      </a:solidFill>
                      <a:prstDash val="solid"/>
                      <a:round/>
                      <a:headEnd len="sm" w="sm" type="none"/>
                      <a:tailEnd len="sm" w="sm" type="none"/>
                    </a:lnT>
                    <a:lnB cap="flat" cmpd="sng" w="28575">
                      <a:solidFill>
                        <a:schemeClr val="lt2"/>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b="1" lang="en" sz="1200"/>
                        <a:t>R</a:t>
                      </a:r>
                      <a:endParaRPr b="1" sz="1200"/>
                    </a:p>
                  </a:txBody>
                  <a:tcPr marT="91425" marB="91425" marR="91425" marL="91425">
                    <a:lnL cap="flat" cmpd="sng" w="28575">
                      <a:solidFill>
                        <a:schemeClr val="lt2"/>
                      </a:solidFill>
                      <a:prstDash val="solid"/>
                      <a:round/>
                      <a:headEnd len="sm" w="sm" type="none"/>
                      <a:tailEnd len="sm" w="sm" type="none"/>
                    </a:lnL>
                    <a:lnR cap="flat" cmpd="sng" w="28575">
                      <a:solidFill>
                        <a:schemeClr val="lt2"/>
                      </a:solidFill>
                      <a:prstDash val="solid"/>
                      <a:round/>
                      <a:headEnd len="sm" w="sm" type="none"/>
                      <a:tailEnd len="sm" w="sm" type="none"/>
                    </a:lnR>
                    <a:lnT cap="flat" cmpd="sng" w="28575">
                      <a:solidFill>
                        <a:schemeClr val="lt2"/>
                      </a:solidFill>
                      <a:prstDash val="solid"/>
                      <a:round/>
                      <a:headEnd len="sm" w="sm" type="none"/>
                      <a:tailEnd len="sm" w="sm" type="none"/>
                    </a:lnT>
                    <a:lnB cap="flat" cmpd="sng" w="28575">
                      <a:solidFill>
                        <a:schemeClr val="lt2"/>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b="1" lang="en" sz="1200"/>
                        <a:t>p-value</a:t>
                      </a:r>
                      <a:endParaRPr b="1" sz="1200"/>
                    </a:p>
                  </a:txBody>
                  <a:tcPr marT="91425" marB="91425" marR="91425" marL="91425">
                    <a:lnL cap="flat" cmpd="sng" w="28575">
                      <a:solidFill>
                        <a:schemeClr val="lt2"/>
                      </a:solidFill>
                      <a:prstDash val="solid"/>
                      <a:round/>
                      <a:headEnd len="sm" w="sm" type="none"/>
                      <a:tailEnd len="sm" w="sm" type="none"/>
                    </a:lnL>
                    <a:lnR cap="flat" cmpd="sng" w="28575">
                      <a:solidFill>
                        <a:schemeClr val="lt2"/>
                      </a:solidFill>
                      <a:prstDash val="solid"/>
                      <a:round/>
                      <a:headEnd len="sm" w="sm" type="none"/>
                      <a:tailEnd len="sm" w="sm" type="none"/>
                    </a:lnR>
                    <a:lnT cap="flat" cmpd="sng" w="28575">
                      <a:solidFill>
                        <a:schemeClr val="lt2"/>
                      </a:solidFill>
                      <a:prstDash val="solid"/>
                      <a:round/>
                      <a:headEnd len="sm" w="sm" type="none"/>
                      <a:tailEnd len="sm" w="sm" type="none"/>
                    </a:lnT>
                    <a:lnB cap="flat" cmpd="sng" w="28575">
                      <a:solidFill>
                        <a:schemeClr val="lt2"/>
                      </a:solidFill>
                      <a:prstDash val="solid"/>
                      <a:round/>
                      <a:headEnd len="sm" w="sm" type="none"/>
                      <a:tailEnd len="sm" w="sm" type="none"/>
                    </a:lnB>
                    <a:solidFill>
                      <a:schemeClr val="lt1"/>
                    </a:solidFill>
                  </a:tcPr>
                </a:tc>
              </a:tr>
              <a:tr h="381000">
                <a:tc>
                  <a:txBody>
                    <a:bodyPr/>
                    <a:lstStyle/>
                    <a:p>
                      <a:pPr indent="0" lvl="0" marL="0" rtl="0" algn="l">
                        <a:spcBef>
                          <a:spcPts val="0"/>
                        </a:spcBef>
                        <a:spcAft>
                          <a:spcPts val="0"/>
                        </a:spcAft>
                        <a:buNone/>
                      </a:pPr>
                      <a:r>
                        <a:rPr b="1" lang="en" sz="1200"/>
                        <a:t>Exponential</a:t>
                      </a:r>
                      <a:endParaRPr b="1" sz="1200"/>
                    </a:p>
                  </a:txBody>
                  <a:tcPr marT="91425" marB="91425" marR="91425" marL="91425">
                    <a:lnL cap="flat" cmpd="sng" w="28575">
                      <a:solidFill>
                        <a:schemeClr val="lt2"/>
                      </a:solidFill>
                      <a:prstDash val="solid"/>
                      <a:round/>
                      <a:headEnd len="sm" w="sm" type="none"/>
                      <a:tailEnd len="sm" w="sm" type="none"/>
                    </a:lnL>
                    <a:lnR cap="flat" cmpd="sng" w="28575">
                      <a:solidFill>
                        <a:schemeClr val="lt2"/>
                      </a:solidFill>
                      <a:prstDash val="solid"/>
                      <a:round/>
                      <a:headEnd len="sm" w="sm" type="none"/>
                      <a:tailEnd len="sm" w="sm" type="none"/>
                    </a:lnR>
                    <a:lnT cap="flat" cmpd="sng" w="28575">
                      <a:solidFill>
                        <a:schemeClr val="lt2"/>
                      </a:solidFill>
                      <a:prstDash val="solid"/>
                      <a:round/>
                      <a:headEnd len="sm" w="sm" type="none"/>
                      <a:tailEnd len="sm" w="sm" type="none"/>
                    </a:lnT>
                    <a:lnB cap="flat" cmpd="sng" w="28575">
                      <a:solidFill>
                        <a:schemeClr val="lt2"/>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200"/>
                        <a:t>0.45</a:t>
                      </a:r>
                      <a:endParaRPr sz="1200"/>
                    </a:p>
                  </a:txBody>
                  <a:tcPr marT="91425" marB="91425" marR="91425" marL="91425">
                    <a:lnL cap="flat" cmpd="sng" w="28575">
                      <a:solidFill>
                        <a:schemeClr val="lt2"/>
                      </a:solidFill>
                      <a:prstDash val="solid"/>
                      <a:round/>
                      <a:headEnd len="sm" w="sm" type="none"/>
                      <a:tailEnd len="sm" w="sm" type="none"/>
                    </a:lnL>
                    <a:lnR cap="flat" cmpd="sng" w="28575">
                      <a:solidFill>
                        <a:schemeClr val="lt2"/>
                      </a:solidFill>
                      <a:prstDash val="solid"/>
                      <a:round/>
                      <a:headEnd len="sm" w="sm" type="none"/>
                      <a:tailEnd len="sm" w="sm" type="none"/>
                    </a:lnR>
                    <a:lnT cap="flat" cmpd="sng" w="28575">
                      <a:solidFill>
                        <a:schemeClr val="lt2"/>
                      </a:solidFill>
                      <a:prstDash val="solid"/>
                      <a:round/>
                      <a:headEnd len="sm" w="sm" type="none"/>
                      <a:tailEnd len="sm" w="sm" type="none"/>
                    </a:lnT>
                    <a:lnB cap="flat" cmpd="sng" w="28575">
                      <a:solidFill>
                        <a:schemeClr val="lt2"/>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200"/>
                        <a:t>0.65</a:t>
                      </a:r>
                      <a:endParaRPr sz="1200"/>
                    </a:p>
                  </a:txBody>
                  <a:tcPr marT="91425" marB="91425" marR="91425" marL="91425">
                    <a:lnL cap="flat" cmpd="sng" w="28575">
                      <a:solidFill>
                        <a:schemeClr val="lt2"/>
                      </a:solidFill>
                      <a:prstDash val="solid"/>
                      <a:round/>
                      <a:headEnd len="sm" w="sm" type="none"/>
                      <a:tailEnd len="sm" w="sm" type="none"/>
                    </a:lnL>
                    <a:lnR cap="flat" cmpd="sng" w="28575">
                      <a:solidFill>
                        <a:schemeClr val="lt2"/>
                      </a:solidFill>
                      <a:prstDash val="solid"/>
                      <a:round/>
                      <a:headEnd len="sm" w="sm" type="none"/>
                      <a:tailEnd len="sm" w="sm" type="none"/>
                    </a:lnR>
                    <a:lnT cap="flat" cmpd="sng" w="28575">
                      <a:solidFill>
                        <a:schemeClr val="lt2"/>
                      </a:solidFill>
                      <a:prstDash val="solid"/>
                      <a:round/>
                      <a:headEnd len="sm" w="sm" type="none"/>
                      <a:tailEnd len="sm" w="sm" type="none"/>
                    </a:lnT>
                    <a:lnB cap="flat" cmpd="sng" w="28575">
                      <a:solidFill>
                        <a:schemeClr val="lt2"/>
                      </a:solidFill>
                      <a:prstDash val="solid"/>
                      <a:round/>
                      <a:headEnd len="sm" w="sm" type="none"/>
                      <a:tailEnd len="sm" w="sm" type="none"/>
                    </a:lnB>
                    <a:solidFill>
                      <a:schemeClr val="lt1"/>
                    </a:solidFill>
                  </a:tcPr>
                </a:tc>
              </a:tr>
              <a:tr h="381000">
                <a:tc>
                  <a:txBody>
                    <a:bodyPr/>
                    <a:lstStyle/>
                    <a:p>
                      <a:pPr indent="0" lvl="0" marL="0" rtl="0" algn="l">
                        <a:spcBef>
                          <a:spcPts val="0"/>
                        </a:spcBef>
                        <a:spcAft>
                          <a:spcPts val="0"/>
                        </a:spcAft>
                        <a:buNone/>
                      </a:pPr>
                      <a:r>
                        <a:rPr b="1" lang="en" sz="1200"/>
                        <a:t>Lognormal</a:t>
                      </a:r>
                      <a:endParaRPr b="1" sz="1200"/>
                    </a:p>
                  </a:txBody>
                  <a:tcPr marT="91425" marB="91425" marR="91425" marL="91425">
                    <a:lnL cap="flat" cmpd="sng" w="28575">
                      <a:solidFill>
                        <a:schemeClr val="lt2"/>
                      </a:solidFill>
                      <a:prstDash val="solid"/>
                      <a:round/>
                      <a:headEnd len="sm" w="sm" type="none"/>
                      <a:tailEnd len="sm" w="sm" type="none"/>
                    </a:lnL>
                    <a:lnR cap="flat" cmpd="sng" w="28575">
                      <a:solidFill>
                        <a:schemeClr val="lt2"/>
                      </a:solidFill>
                      <a:prstDash val="solid"/>
                      <a:round/>
                      <a:headEnd len="sm" w="sm" type="none"/>
                      <a:tailEnd len="sm" w="sm" type="none"/>
                    </a:lnR>
                    <a:lnT cap="flat" cmpd="sng" w="28575">
                      <a:solidFill>
                        <a:schemeClr val="lt2"/>
                      </a:solidFill>
                      <a:prstDash val="solid"/>
                      <a:round/>
                      <a:headEnd len="sm" w="sm" type="none"/>
                      <a:tailEnd len="sm" w="sm" type="none"/>
                    </a:lnT>
                    <a:lnB cap="flat" cmpd="sng" w="28575">
                      <a:solidFill>
                        <a:schemeClr val="lt2"/>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200"/>
                        <a:t>0.89</a:t>
                      </a:r>
                      <a:endParaRPr sz="1200"/>
                    </a:p>
                  </a:txBody>
                  <a:tcPr marT="91425" marB="91425" marR="91425" marL="91425">
                    <a:lnL cap="flat" cmpd="sng" w="28575">
                      <a:solidFill>
                        <a:schemeClr val="lt2"/>
                      </a:solidFill>
                      <a:prstDash val="solid"/>
                      <a:round/>
                      <a:headEnd len="sm" w="sm" type="none"/>
                      <a:tailEnd len="sm" w="sm" type="none"/>
                    </a:lnL>
                    <a:lnR cap="flat" cmpd="sng" w="28575">
                      <a:solidFill>
                        <a:schemeClr val="lt2"/>
                      </a:solidFill>
                      <a:prstDash val="solid"/>
                      <a:round/>
                      <a:headEnd len="sm" w="sm" type="none"/>
                      <a:tailEnd len="sm" w="sm" type="none"/>
                    </a:lnR>
                    <a:lnT cap="flat" cmpd="sng" w="28575">
                      <a:solidFill>
                        <a:schemeClr val="lt2"/>
                      </a:solidFill>
                      <a:prstDash val="solid"/>
                      <a:round/>
                      <a:headEnd len="sm" w="sm" type="none"/>
                      <a:tailEnd len="sm" w="sm" type="none"/>
                    </a:lnT>
                    <a:lnB cap="flat" cmpd="sng" w="28575">
                      <a:solidFill>
                        <a:schemeClr val="lt2"/>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200"/>
                        <a:t>0.37</a:t>
                      </a:r>
                      <a:endParaRPr sz="1200"/>
                    </a:p>
                  </a:txBody>
                  <a:tcPr marT="91425" marB="91425" marR="91425" marL="91425">
                    <a:lnL cap="flat" cmpd="sng" w="28575">
                      <a:solidFill>
                        <a:schemeClr val="lt2"/>
                      </a:solidFill>
                      <a:prstDash val="solid"/>
                      <a:round/>
                      <a:headEnd len="sm" w="sm" type="none"/>
                      <a:tailEnd len="sm" w="sm" type="none"/>
                    </a:lnL>
                    <a:lnR cap="flat" cmpd="sng" w="28575">
                      <a:solidFill>
                        <a:schemeClr val="lt2"/>
                      </a:solidFill>
                      <a:prstDash val="solid"/>
                      <a:round/>
                      <a:headEnd len="sm" w="sm" type="none"/>
                      <a:tailEnd len="sm" w="sm" type="none"/>
                    </a:lnR>
                    <a:lnT cap="flat" cmpd="sng" w="28575">
                      <a:solidFill>
                        <a:schemeClr val="lt2"/>
                      </a:solidFill>
                      <a:prstDash val="solid"/>
                      <a:round/>
                      <a:headEnd len="sm" w="sm" type="none"/>
                      <a:tailEnd len="sm" w="sm" type="none"/>
                    </a:lnT>
                    <a:lnB cap="flat" cmpd="sng" w="28575">
                      <a:solidFill>
                        <a:schemeClr val="lt2"/>
                      </a:solidFill>
                      <a:prstDash val="solid"/>
                      <a:round/>
                      <a:headEnd len="sm" w="sm" type="none"/>
                      <a:tailEnd len="sm" w="sm" type="none"/>
                    </a:lnB>
                    <a:solidFill>
                      <a:schemeClr val="lt1"/>
                    </a:solidFill>
                  </a:tcPr>
                </a:tc>
              </a:tr>
              <a:tr h="381000">
                <a:tc>
                  <a:txBody>
                    <a:bodyPr/>
                    <a:lstStyle/>
                    <a:p>
                      <a:pPr indent="0" lvl="0" marL="0" rtl="0" algn="l">
                        <a:spcBef>
                          <a:spcPts val="0"/>
                        </a:spcBef>
                        <a:spcAft>
                          <a:spcPts val="0"/>
                        </a:spcAft>
                        <a:buNone/>
                      </a:pPr>
                      <a:r>
                        <a:rPr b="1" lang="en" sz="1200"/>
                        <a:t>P</a:t>
                      </a:r>
                      <a:r>
                        <a:rPr b="1" lang="en" sz="1200"/>
                        <a:t>ower law</a:t>
                      </a:r>
                      <a:endParaRPr b="1" sz="1200"/>
                    </a:p>
                  </a:txBody>
                  <a:tcPr marT="91425" marB="91425" marR="91425" marL="91425">
                    <a:lnL cap="flat" cmpd="sng" w="28575">
                      <a:solidFill>
                        <a:schemeClr val="lt2"/>
                      </a:solidFill>
                      <a:prstDash val="solid"/>
                      <a:round/>
                      <a:headEnd len="sm" w="sm" type="none"/>
                      <a:tailEnd len="sm" w="sm" type="none"/>
                    </a:lnL>
                    <a:lnR cap="flat" cmpd="sng" w="28575">
                      <a:solidFill>
                        <a:schemeClr val="lt2"/>
                      </a:solidFill>
                      <a:prstDash val="solid"/>
                      <a:round/>
                      <a:headEnd len="sm" w="sm" type="none"/>
                      <a:tailEnd len="sm" w="sm" type="none"/>
                    </a:lnR>
                    <a:lnT cap="flat" cmpd="sng" w="28575">
                      <a:solidFill>
                        <a:schemeClr val="lt2"/>
                      </a:solidFill>
                      <a:prstDash val="solid"/>
                      <a:round/>
                      <a:headEnd len="sm" w="sm" type="none"/>
                      <a:tailEnd len="sm" w="sm" type="none"/>
                    </a:lnT>
                    <a:lnB cap="flat" cmpd="sng" w="28575">
                      <a:solidFill>
                        <a:schemeClr val="lt2"/>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200"/>
                        <a:t>0.47</a:t>
                      </a:r>
                      <a:endParaRPr sz="1200"/>
                    </a:p>
                  </a:txBody>
                  <a:tcPr marT="91425" marB="91425" marR="91425" marL="91425">
                    <a:lnL cap="flat" cmpd="sng" w="28575">
                      <a:solidFill>
                        <a:schemeClr val="lt2"/>
                      </a:solidFill>
                      <a:prstDash val="solid"/>
                      <a:round/>
                      <a:headEnd len="sm" w="sm" type="none"/>
                      <a:tailEnd len="sm" w="sm" type="none"/>
                    </a:lnL>
                    <a:lnR cap="flat" cmpd="sng" w="28575">
                      <a:solidFill>
                        <a:schemeClr val="lt2"/>
                      </a:solidFill>
                      <a:prstDash val="solid"/>
                      <a:round/>
                      <a:headEnd len="sm" w="sm" type="none"/>
                      <a:tailEnd len="sm" w="sm" type="none"/>
                    </a:lnR>
                    <a:lnT cap="flat" cmpd="sng" w="28575">
                      <a:solidFill>
                        <a:schemeClr val="lt2"/>
                      </a:solidFill>
                      <a:prstDash val="solid"/>
                      <a:round/>
                      <a:headEnd len="sm" w="sm" type="none"/>
                      <a:tailEnd len="sm" w="sm" type="none"/>
                    </a:lnT>
                    <a:lnB cap="flat" cmpd="sng" w="28575">
                      <a:solidFill>
                        <a:schemeClr val="lt2"/>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200"/>
                        <a:t>0.55</a:t>
                      </a:r>
                      <a:endParaRPr sz="1200"/>
                    </a:p>
                  </a:txBody>
                  <a:tcPr marT="91425" marB="91425" marR="91425" marL="91425">
                    <a:lnL cap="flat" cmpd="sng" w="28575">
                      <a:solidFill>
                        <a:schemeClr val="lt2"/>
                      </a:solidFill>
                      <a:prstDash val="solid"/>
                      <a:round/>
                      <a:headEnd len="sm" w="sm" type="none"/>
                      <a:tailEnd len="sm" w="sm" type="none"/>
                    </a:lnL>
                    <a:lnR cap="flat" cmpd="sng" w="28575">
                      <a:solidFill>
                        <a:schemeClr val="lt2"/>
                      </a:solidFill>
                      <a:prstDash val="solid"/>
                      <a:round/>
                      <a:headEnd len="sm" w="sm" type="none"/>
                      <a:tailEnd len="sm" w="sm" type="none"/>
                    </a:lnR>
                    <a:lnT cap="flat" cmpd="sng" w="28575">
                      <a:solidFill>
                        <a:schemeClr val="lt2"/>
                      </a:solidFill>
                      <a:prstDash val="solid"/>
                      <a:round/>
                      <a:headEnd len="sm" w="sm" type="none"/>
                      <a:tailEnd len="sm" w="sm" type="none"/>
                    </a:lnT>
                    <a:lnB cap="flat" cmpd="sng" w="28575">
                      <a:solidFill>
                        <a:schemeClr val="lt2"/>
                      </a:solidFill>
                      <a:prstDash val="solid"/>
                      <a:round/>
                      <a:headEnd len="sm" w="sm" type="none"/>
                      <a:tailEnd len="sm" w="sm" type="none"/>
                    </a:lnB>
                    <a:solidFill>
                      <a:schemeClr val="lt1"/>
                    </a:solidFill>
                  </a:tcPr>
                </a:tc>
              </a:tr>
            </a:tbl>
          </a:graphicData>
        </a:graphic>
      </p:graphicFrame>
      <p:sp>
        <p:nvSpPr>
          <p:cNvPr id="3026" name="Google Shape;3026;p56"/>
          <p:cNvSpPr txBox="1"/>
          <p:nvPr/>
        </p:nvSpPr>
        <p:spPr>
          <a:xfrm>
            <a:off x="479850" y="4518350"/>
            <a:ext cx="4445100" cy="19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300">
                <a:solidFill>
                  <a:schemeClr val="dk1"/>
                </a:solidFill>
                <a:latin typeface="Red Hat Text"/>
                <a:ea typeface="Red Hat Text"/>
                <a:cs typeface="Red Hat Text"/>
                <a:sym typeface="Red Hat Text"/>
              </a:rPr>
              <a:t>Example of vessel cluster sizes fit. All p-values &gt;&gt; 0.05.</a:t>
            </a:r>
            <a:endParaRPr i="1" sz="1300">
              <a:solidFill>
                <a:schemeClr val="dk1"/>
              </a:solidFill>
              <a:latin typeface="Red Hat Text"/>
              <a:ea typeface="Red Hat Text"/>
              <a:cs typeface="Red Hat Text"/>
              <a:sym typeface="Red Hat Text"/>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0" name="Shape 3030"/>
        <p:cNvGrpSpPr/>
        <p:nvPr/>
      </p:nvGrpSpPr>
      <p:grpSpPr>
        <a:xfrm>
          <a:off x="0" y="0"/>
          <a:ext cx="0" cy="0"/>
          <a:chOff x="0" y="0"/>
          <a:chExt cx="0" cy="0"/>
        </a:xfrm>
      </p:grpSpPr>
      <p:sp>
        <p:nvSpPr>
          <p:cNvPr id="3031" name="Google Shape;3031;p57"/>
          <p:cNvSpPr txBox="1"/>
          <p:nvPr>
            <p:ph type="title"/>
          </p:nvPr>
        </p:nvSpPr>
        <p:spPr>
          <a:xfrm>
            <a:off x="713225" y="347125"/>
            <a:ext cx="7227900" cy="705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Bias Factor and Tumor Clusters</a:t>
            </a:r>
            <a:endParaRPr/>
          </a:p>
        </p:txBody>
      </p:sp>
      <p:pic>
        <p:nvPicPr>
          <p:cNvPr id="3032" name="Google Shape;3032;p57"/>
          <p:cNvPicPr preferRelativeResize="0"/>
          <p:nvPr/>
        </p:nvPicPr>
        <p:blipFill>
          <a:blip r:embed="rId3">
            <a:alphaModFix/>
          </a:blip>
          <a:stretch>
            <a:fillRect/>
          </a:stretch>
        </p:blipFill>
        <p:spPr>
          <a:xfrm>
            <a:off x="1705513" y="1169650"/>
            <a:ext cx="5732976" cy="35831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6" name="Shape 3036"/>
        <p:cNvGrpSpPr/>
        <p:nvPr/>
      </p:nvGrpSpPr>
      <p:grpSpPr>
        <a:xfrm>
          <a:off x="0" y="0"/>
          <a:ext cx="0" cy="0"/>
          <a:chOff x="0" y="0"/>
          <a:chExt cx="0" cy="0"/>
        </a:xfrm>
      </p:grpSpPr>
      <p:sp>
        <p:nvSpPr>
          <p:cNvPr id="3037" name="Google Shape;3037;p58"/>
          <p:cNvSpPr/>
          <p:nvPr/>
        </p:nvSpPr>
        <p:spPr>
          <a:xfrm>
            <a:off x="2264250" y="264000"/>
            <a:ext cx="4615500" cy="4615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8" name="Google Shape;3038;p58"/>
          <p:cNvSpPr txBox="1"/>
          <p:nvPr>
            <p:ph type="title"/>
          </p:nvPr>
        </p:nvSpPr>
        <p:spPr>
          <a:xfrm>
            <a:off x="2370900" y="1939501"/>
            <a:ext cx="4402200" cy="1264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8900"/>
              <a:t>Thank you!</a:t>
            </a:r>
            <a:endParaRPr sz="8900"/>
          </a:p>
        </p:txBody>
      </p:sp>
      <p:grpSp>
        <p:nvGrpSpPr>
          <p:cNvPr id="3039" name="Google Shape;3039;p58"/>
          <p:cNvGrpSpPr/>
          <p:nvPr/>
        </p:nvGrpSpPr>
        <p:grpSpPr>
          <a:xfrm>
            <a:off x="1180069" y="2836120"/>
            <a:ext cx="650029" cy="705549"/>
            <a:chOff x="4373495" y="2575838"/>
            <a:chExt cx="791753" cy="859378"/>
          </a:xfrm>
        </p:grpSpPr>
        <p:sp>
          <p:nvSpPr>
            <p:cNvPr id="3040" name="Google Shape;3040;p58"/>
            <p:cNvSpPr/>
            <p:nvPr/>
          </p:nvSpPr>
          <p:spPr>
            <a:xfrm>
              <a:off x="4373495" y="2575838"/>
              <a:ext cx="791753" cy="859378"/>
            </a:xfrm>
            <a:custGeom>
              <a:rect b="b" l="l" r="r" t="t"/>
              <a:pathLst>
                <a:path extrusionOk="0" h="14881" w="13710">
                  <a:moveTo>
                    <a:pt x="3622" y="1"/>
                  </a:moveTo>
                  <a:cubicBezTo>
                    <a:pt x="3039" y="1"/>
                    <a:pt x="2511" y="145"/>
                    <a:pt x="2068" y="450"/>
                  </a:cubicBezTo>
                  <a:cubicBezTo>
                    <a:pt x="1" y="1878"/>
                    <a:pt x="487" y="6133"/>
                    <a:pt x="3132" y="9994"/>
                  </a:cubicBezTo>
                  <a:cubicBezTo>
                    <a:pt x="5200" y="13014"/>
                    <a:pt x="7995" y="14880"/>
                    <a:pt x="10103" y="14880"/>
                  </a:cubicBezTo>
                  <a:cubicBezTo>
                    <a:pt x="10689" y="14880"/>
                    <a:pt x="11223" y="14736"/>
                    <a:pt x="11673" y="14431"/>
                  </a:cubicBezTo>
                  <a:cubicBezTo>
                    <a:pt x="13709" y="13003"/>
                    <a:pt x="13253" y="8747"/>
                    <a:pt x="10579" y="4887"/>
                  </a:cubicBezTo>
                  <a:cubicBezTo>
                    <a:pt x="8510" y="1867"/>
                    <a:pt x="5715" y="1"/>
                    <a:pt x="36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1" name="Google Shape;3041;p58"/>
            <p:cNvSpPr/>
            <p:nvPr/>
          </p:nvSpPr>
          <p:spPr>
            <a:xfrm>
              <a:off x="4629787" y="2670201"/>
              <a:ext cx="396800" cy="558269"/>
            </a:xfrm>
            <a:custGeom>
              <a:rect b="b" l="l" r="r" t="t"/>
              <a:pathLst>
                <a:path extrusionOk="0" h="9667" w="6871">
                  <a:moveTo>
                    <a:pt x="183" y="1"/>
                  </a:moveTo>
                  <a:cubicBezTo>
                    <a:pt x="183" y="1"/>
                    <a:pt x="1" y="2402"/>
                    <a:pt x="1855" y="5259"/>
                  </a:cubicBezTo>
                  <a:cubicBezTo>
                    <a:pt x="3739" y="8147"/>
                    <a:pt x="6870" y="9667"/>
                    <a:pt x="6870" y="9667"/>
                  </a:cubicBezTo>
                  <a:lnTo>
                    <a:pt x="5046" y="7782"/>
                  </a:lnTo>
                  <a:cubicBezTo>
                    <a:pt x="5046" y="7782"/>
                    <a:pt x="5320" y="6688"/>
                    <a:pt x="4195" y="5199"/>
                  </a:cubicBezTo>
                  <a:cubicBezTo>
                    <a:pt x="3010" y="3709"/>
                    <a:pt x="1672" y="3405"/>
                    <a:pt x="1672" y="3405"/>
                  </a:cubicBezTo>
                  <a:cubicBezTo>
                    <a:pt x="1672" y="3405"/>
                    <a:pt x="1064" y="2949"/>
                    <a:pt x="791" y="1825"/>
                  </a:cubicBezTo>
                  <a:cubicBezTo>
                    <a:pt x="548" y="548"/>
                    <a:pt x="183" y="1"/>
                    <a:pt x="183" y="1"/>
                  </a:cubicBezTo>
                  <a:close/>
                </a:path>
              </a:pathLst>
            </a:custGeom>
            <a:solidFill>
              <a:srgbClr val="212D35">
                <a:alpha val="42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2" name="Google Shape;3042;p58"/>
            <p:cNvSpPr/>
            <p:nvPr/>
          </p:nvSpPr>
          <p:spPr>
            <a:xfrm>
              <a:off x="4436730" y="2634570"/>
              <a:ext cx="238739" cy="592169"/>
            </a:xfrm>
            <a:custGeom>
              <a:rect b="b" l="l" r="r" t="t"/>
              <a:pathLst>
                <a:path extrusionOk="0" h="10254" w="4134">
                  <a:moveTo>
                    <a:pt x="1725" y="1"/>
                  </a:moveTo>
                  <a:cubicBezTo>
                    <a:pt x="1370" y="1"/>
                    <a:pt x="907" y="99"/>
                    <a:pt x="578" y="527"/>
                  </a:cubicBezTo>
                  <a:cubicBezTo>
                    <a:pt x="0" y="1317"/>
                    <a:pt x="122" y="3749"/>
                    <a:pt x="1003" y="5785"/>
                  </a:cubicBezTo>
                  <a:cubicBezTo>
                    <a:pt x="1824" y="7791"/>
                    <a:pt x="4134" y="10253"/>
                    <a:pt x="4134" y="10253"/>
                  </a:cubicBezTo>
                  <a:cubicBezTo>
                    <a:pt x="4134" y="10253"/>
                    <a:pt x="2705" y="7518"/>
                    <a:pt x="1915" y="5481"/>
                  </a:cubicBezTo>
                  <a:cubicBezTo>
                    <a:pt x="1094" y="3414"/>
                    <a:pt x="2249" y="71"/>
                    <a:pt x="2249" y="71"/>
                  </a:cubicBezTo>
                  <a:cubicBezTo>
                    <a:pt x="2249" y="71"/>
                    <a:pt x="2026" y="1"/>
                    <a:pt x="1725" y="1"/>
                  </a:cubicBezTo>
                  <a:close/>
                </a:path>
              </a:pathLst>
            </a:custGeom>
            <a:solidFill>
              <a:srgbClr val="FFFFFF">
                <a:alpha val="45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43" name="Google Shape;3043;p58"/>
          <p:cNvGrpSpPr/>
          <p:nvPr/>
        </p:nvGrpSpPr>
        <p:grpSpPr>
          <a:xfrm>
            <a:off x="1690673" y="3721684"/>
            <a:ext cx="870723" cy="635190"/>
            <a:chOff x="5398605" y="2701906"/>
            <a:chExt cx="967255" cy="705532"/>
          </a:xfrm>
        </p:grpSpPr>
        <p:sp>
          <p:nvSpPr>
            <p:cNvPr id="3044" name="Google Shape;3044;p58"/>
            <p:cNvSpPr/>
            <p:nvPr/>
          </p:nvSpPr>
          <p:spPr>
            <a:xfrm>
              <a:off x="5398605" y="2701906"/>
              <a:ext cx="967255" cy="705532"/>
            </a:xfrm>
            <a:custGeom>
              <a:rect b="b" l="l" r="r" t="t"/>
              <a:pathLst>
                <a:path extrusionOk="0" h="12217" w="16749">
                  <a:moveTo>
                    <a:pt x="12341" y="1"/>
                  </a:moveTo>
                  <a:cubicBezTo>
                    <a:pt x="10453" y="1"/>
                    <a:pt x="8046" y="827"/>
                    <a:pt x="5776" y="2400"/>
                  </a:cubicBezTo>
                  <a:cubicBezTo>
                    <a:pt x="1946" y="5075"/>
                    <a:pt x="1" y="8905"/>
                    <a:pt x="1430" y="10972"/>
                  </a:cubicBezTo>
                  <a:cubicBezTo>
                    <a:pt x="2018" y="11811"/>
                    <a:pt x="3091" y="12216"/>
                    <a:pt x="4418" y="12216"/>
                  </a:cubicBezTo>
                  <a:cubicBezTo>
                    <a:pt x="6312" y="12216"/>
                    <a:pt x="8722" y="11390"/>
                    <a:pt x="10974" y="9817"/>
                  </a:cubicBezTo>
                  <a:cubicBezTo>
                    <a:pt x="14804" y="7142"/>
                    <a:pt x="16749" y="3312"/>
                    <a:pt x="15320" y="1245"/>
                  </a:cubicBezTo>
                  <a:cubicBezTo>
                    <a:pt x="14732" y="406"/>
                    <a:pt x="13664" y="1"/>
                    <a:pt x="123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5" name="Google Shape;3045;p58"/>
            <p:cNvSpPr/>
            <p:nvPr/>
          </p:nvSpPr>
          <p:spPr>
            <a:xfrm>
              <a:off x="5549562" y="2794883"/>
              <a:ext cx="556537" cy="390101"/>
            </a:xfrm>
            <a:custGeom>
              <a:rect b="b" l="l" r="r" t="t"/>
              <a:pathLst>
                <a:path extrusionOk="0" h="6755" w="9637">
                  <a:moveTo>
                    <a:pt x="9636" y="0"/>
                  </a:moveTo>
                  <a:lnTo>
                    <a:pt x="7752" y="1824"/>
                  </a:lnTo>
                  <a:cubicBezTo>
                    <a:pt x="7752" y="1824"/>
                    <a:pt x="7643" y="1796"/>
                    <a:pt x="7447" y="1796"/>
                  </a:cubicBezTo>
                  <a:cubicBezTo>
                    <a:pt x="7021" y="1796"/>
                    <a:pt x="6187" y="1925"/>
                    <a:pt x="5168" y="2736"/>
                  </a:cubicBezTo>
                  <a:cubicBezTo>
                    <a:pt x="3679" y="3921"/>
                    <a:pt x="3375" y="5228"/>
                    <a:pt x="3375" y="5228"/>
                  </a:cubicBezTo>
                  <a:cubicBezTo>
                    <a:pt x="3375" y="5228"/>
                    <a:pt x="2919" y="5836"/>
                    <a:pt x="1764" y="6110"/>
                  </a:cubicBezTo>
                  <a:cubicBezTo>
                    <a:pt x="518" y="6413"/>
                    <a:pt x="1" y="6748"/>
                    <a:pt x="1" y="6748"/>
                  </a:cubicBezTo>
                  <a:cubicBezTo>
                    <a:pt x="1" y="6748"/>
                    <a:pt x="81" y="6755"/>
                    <a:pt x="230" y="6755"/>
                  </a:cubicBezTo>
                  <a:cubicBezTo>
                    <a:pt x="899" y="6755"/>
                    <a:pt x="2952" y="6612"/>
                    <a:pt x="5290" y="5046"/>
                  </a:cubicBezTo>
                  <a:cubicBezTo>
                    <a:pt x="8116" y="3161"/>
                    <a:pt x="9636" y="0"/>
                    <a:pt x="9636" y="0"/>
                  </a:cubicBezTo>
                  <a:close/>
                </a:path>
              </a:pathLst>
            </a:custGeom>
            <a:solidFill>
              <a:srgbClr val="212D35">
                <a:alpha val="42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6" name="Google Shape;3046;p58"/>
            <p:cNvSpPr/>
            <p:nvPr/>
          </p:nvSpPr>
          <p:spPr>
            <a:xfrm>
              <a:off x="5500417" y="3147676"/>
              <a:ext cx="605682" cy="230480"/>
            </a:xfrm>
            <a:custGeom>
              <a:rect b="b" l="l" r="r" t="t"/>
              <a:pathLst>
                <a:path extrusionOk="0" h="3991" w="10488">
                  <a:moveTo>
                    <a:pt x="10487" y="1"/>
                  </a:moveTo>
                  <a:cubicBezTo>
                    <a:pt x="10487" y="1"/>
                    <a:pt x="7752" y="1460"/>
                    <a:pt x="5715" y="2280"/>
                  </a:cubicBezTo>
                  <a:cubicBezTo>
                    <a:pt x="5159" y="2509"/>
                    <a:pt x="4510" y="2593"/>
                    <a:pt x="3858" y="2593"/>
                  </a:cubicBezTo>
                  <a:cubicBezTo>
                    <a:pt x="2090" y="2593"/>
                    <a:pt x="305" y="1976"/>
                    <a:pt x="305" y="1976"/>
                  </a:cubicBezTo>
                  <a:lnTo>
                    <a:pt x="305" y="1976"/>
                  </a:lnTo>
                  <a:cubicBezTo>
                    <a:pt x="305" y="1976"/>
                    <a:pt x="1" y="3040"/>
                    <a:pt x="822" y="3648"/>
                  </a:cubicBezTo>
                  <a:cubicBezTo>
                    <a:pt x="1134" y="3877"/>
                    <a:pt x="1704" y="3991"/>
                    <a:pt x="2403" y="3991"/>
                  </a:cubicBezTo>
                  <a:cubicBezTo>
                    <a:pt x="3470" y="3991"/>
                    <a:pt x="4838" y="3725"/>
                    <a:pt x="6050" y="3192"/>
                  </a:cubicBezTo>
                  <a:cubicBezTo>
                    <a:pt x="8025" y="2311"/>
                    <a:pt x="10487" y="1"/>
                    <a:pt x="10487" y="1"/>
                  </a:cubicBezTo>
                  <a:close/>
                </a:path>
              </a:pathLst>
            </a:custGeom>
            <a:solidFill>
              <a:srgbClr val="FFFFFF">
                <a:alpha val="45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47" name="Google Shape;3047;p58"/>
          <p:cNvGrpSpPr/>
          <p:nvPr/>
        </p:nvGrpSpPr>
        <p:grpSpPr>
          <a:xfrm>
            <a:off x="6534160" y="4124220"/>
            <a:ext cx="482790" cy="288346"/>
            <a:chOff x="5553085" y="1156120"/>
            <a:chExt cx="482790" cy="288346"/>
          </a:xfrm>
        </p:grpSpPr>
        <p:sp>
          <p:nvSpPr>
            <p:cNvPr id="3048" name="Google Shape;3048;p58"/>
            <p:cNvSpPr/>
            <p:nvPr/>
          </p:nvSpPr>
          <p:spPr>
            <a:xfrm>
              <a:off x="5553085" y="1156120"/>
              <a:ext cx="482790" cy="288346"/>
            </a:xfrm>
            <a:custGeom>
              <a:rect b="b" l="l" r="r" t="t"/>
              <a:pathLst>
                <a:path extrusionOk="0" h="4993" w="8360">
                  <a:moveTo>
                    <a:pt x="5835" y="0"/>
                  </a:moveTo>
                  <a:cubicBezTo>
                    <a:pt x="5095" y="0"/>
                    <a:pt x="4235" y="175"/>
                    <a:pt x="3375" y="535"/>
                  </a:cubicBezTo>
                  <a:cubicBezTo>
                    <a:pt x="1308" y="1386"/>
                    <a:pt x="1" y="2966"/>
                    <a:pt x="457" y="4061"/>
                  </a:cubicBezTo>
                  <a:cubicBezTo>
                    <a:pt x="719" y="4672"/>
                    <a:pt x="1503" y="4992"/>
                    <a:pt x="2516" y="4992"/>
                  </a:cubicBezTo>
                  <a:cubicBezTo>
                    <a:pt x="3264" y="4992"/>
                    <a:pt x="4137" y="4817"/>
                    <a:pt x="5016" y="4456"/>
                  </a:cubicBezTo>
                  <a:cubicBezTo>
                    <a:pt x="7053" y="3605"/>
                    <a:pt x="8360" y="2024"/>
                    <a:pt x="7904" y="960"/>
                  </a:cubicBezTo>
                  <a:cubicBezTo>
                    <a:pt x="7640" y="328"/>
                    <a:pt x="6849" y="0"/>
                    <a:pt x="583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9" name="Google Shape;3049;p58"/>
            <p:cNvSpPr/>
            <p:nvPr/>
          </p:nvSpPr>
          <p:spPr>
            <a:xfrm>
              <a:off x="5628564" y="1200992"/>
              <a:ext cx="296719" cy="131785"/>
            </a:xfrm>
            <a:custGeom>
              <a:rect b="b" l="l" r="r" t="t"/>
              <a:pathLst>
                <a:path extrusionOk="0" h="2282" w="5138">
                  <a:moveTo>
                    <a:pt x="5138" y="1"/>
                  </a:moveTo>
                  <a:lnTo>
                    <a:pt x="4074" y="670"/>
                  </a:lnTo>
                  <a:cubicBezTo>
                    <a:pt x="4074" y="670"/>
                    <a:pt x="3916" y="596"/>
                    <a:pt x="3643" y="596"/>
                  </a:cubicBezTo>
                  <a:cubicBezTo>
                    <a:pt x="3420" y="596"/>
                    <a:pt x="3121" y="644"/>
                    <a:pt x="2767" y="822"/>
                  </a:cubicBezTo>
                  <a:cubicBezTo>
                    <a:pt x="1976" y="1186"/>
                    <a:pt x="1703" y="1794"/>
                    <a:pt x="1703" y="1794"/>
                  </a:cubicBezTo>
                  <a:cubicBezTo>
                    <a:pt x="1703" y="1794"/>
                    <a:pt x="1429" y="2037"/>
                    <a:pt x="882" y="2037"/>
                  </a:cubicBezTo>
                  <a:cubicBezTo>
                    <a:pt x="274" y="2098"/>
                    <a:pt x="1" y="2189"/>
                    <a:pt x="1" y="2189"/>
                  </a:cubicBezTo>
                  <a:cubicBezTo>
                    <a:pt x="1" y="2189"/>
                    <a:pt x="301" y="2281"/>
                    <a:pt x="805" y="2281"/>
                  </a:cubicBezTo>
                  <a:cubicBezTo>
                    <a:pt x="1264" y="2281"/>
                    <a:pt x="1891" y="2205"/>
                    <a:pt x="2615" y="1916"/>
                  </a:cubicBezTo>
                  <a:cubicBezTo>
                    <a:pt x="4134" y="1338"/>
                    <a:pt x="5137" y="1"/>
                    <a:pt x="5138" y="1"/>
                  </a:cubicBezTo>
                  <a:close/>
                </a:path>
              </a:pathLst>
            </a:custGeom>
            <a:solidFill>
              <a:srgbClr val="212D35">
                <a:alpha val="42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0" name="Google Shape;3050;p58"/>
            <p:cNvSpPr/>
            <p:nvPr/>
          </p:nvSpPr>
          <p:spPr>
            <a:xfrm>
              <a:off x="5591719" y="1358995"/>
              <a:ext cx="298452" cy="71264"/>
            </a:xfrm>
            <a:custGeom>
              <a:rect b="b" l="l" r="r" t="t"/>
              <a:pathLst>
                <a:path extrusionOk="0" h="1234" w="5168">
                  <a:moveTo>
                    <a:pt x="244" y="0"/>
                  </a:moveTo>
                  <a:cubicBezTo>
                    <a:pt x="244" y="1"/>
                    <a:pt x="0" y="456"/>
                    <a:pt x="304" y="852"/>
                  </a:cubicBezTo>
                  <a:cubicBezTo>
                    <a:pt x="520" y="1088"/>
                    <a:pt x="1146" y="1233"/>
                    <a:pt x="1860" y="1233"/>
                  </a:cubicBezTo>
                  <a:cubicBezTo>
                    <a:pt x="2155" y="1233"/>
                    <a:pt x="2465" y="1209"/>
                    <a:pt x="2766" y="1155"/>
                  </a:cubicBezTo>
                  <a:cubicBezTo>
                    <a:pt x="3800" y="973"/>
                    <a:pt x="5168" y="122"/>
                    <a:pt x="5168" y="122"/>
                  </a:cubicBezTo>
                  <a:lnTo>
                    <a:pt x="5168" y="122"/>
                  </a:lnTo>
                  <a:cubicBezTo>
                    <a:pt x="5167" y="122"/>
                    <a:pt x="3739" y="517"/>
                    <a:pt x="2736" y="700"/>
                  </a:cubicBezTo>
                  <a:cubicBezTo>
                    <a:pt x="2639" y="717"/>
                    <a:pt x="2539" y="724"/>
                    <a:pt x="2436" y="724"/>
                  </a:cubicBezTo>
                  <a:cubicBezTo>
                    <a:pt x="1442" y="724"/>
                    <a:pt x="244" y="1"/>
                    <a:pt x="244" y="0"/>
                  </a:cubicBezTo>
                  <a:close/>
                </a:path>
              </a:pathLst>
            </a:custGeom>
            <a:solidFill>
              <a:srgbClr val="FFFFFF">
                <a:alpha val="45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51" name="Google Shape;3051;p58"/>
          <p:cNvGrpSpPr/>
          <p:nvPr/>
        </p:nvGrpSpPr>
        <p:grpSpPr>
          <a:xfrm>
            <a:off x="7148901" y="539492"/>
            <a:ext cx="689882" cy="552956"/>
            <a:chOff x="5351251" y="1894392"/>
            <a:chExt cx="689882" cy="552956"/>
          </a:xfrm>
        </p:grpSpPr>
        <p:sp>
          <p:nvSpPr>
            <p:cNvPr id="3052" name="Google Shape;3052;p58"/>
            <p:cNvSpPr/>
            <p:nvPr/>
          </p:nvSpPr>
          <p:spPr>
            <a:xfrm>
              <a:off x="5351251" y="1894392"/>
              <a:ext cx="689882" cy="552956"/>
            </a:xfrm>
            <a:custGeom>
              <a:rect b="b" l="l" r="r" t="t"/>
              <a:pathLst>
                <a:path extrusionOk="0" h="9575" w="11946">
                  <a:moveTo>
                    <a:pt x="5958" y="0"/>
                  </a:moveTo>
                  <a:cubicBezTo>
                    <a:pt x="2675" y="0"/>
                    <a:pt x="0" y="2158"/>
                    <a:pt x="0" y="4803"/>
                  </a:cubicBezTo>
                  <a:cubicBezTo>
                    <a:pt x="0" y="7447"/>
                    <a:pt x="2675" y="9575"/>
                    <a:pt x="5958" y="9575"/>
                  </a:cubicBezTo>
                  <a:cubicBezTo>
                    <a:pt x="9271" y="9575"/>
                    <a:pt x="11946" y="7447"/>
                    <a:pt x="11946" y="4803"/>
                  </a:cubicBezTo>
                  <a:cubicBezTo>
                    <a:pt x="11946" y="2158"/>
                    <a:pt x="9271" y="0"/>
                    <a:pt x="595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3" name="Google Shape;3053;p58"/>
            <p:cNvSpPr/>
            <p:nvPr/>
          </p:nvSpPr>
          <p:spPr>
            <a:xfrm>
              <a:off x="5433717" y="2076881"/>
              <a:ext cx="488045" cy="183934"/>
            </a:xfrm>
            <a:custGeom>
              <a:rect b="b" l="l" r="r" t="t"/>
              <a:pathLst>
                <a:path extrusionOk="0" h="3185" w="8451">
                  <a:moveTo>
                    <a:pt x="4793" y="1"/>
                  </a:moveTo>
                  <a:cubicBezTo>
                    <a:pt x="2902" y="1"/>
                    <a:pt x="2220" y="1187"/>
                    <a:pt x="2220" y="1187"/>
                  </a:cubicBezTo>
                  <a:cubicBezTo>
                    <a:pt x="2220" y="1187"/>
                    <a:pt x="2163" y="1234"/>
                    <a:pt x="1999" y="1234"/>
                  </a:cubicBezTo>
                  <a:cubicBezTo>
                    <a:pt x="1867" y="1234"/>
                    <a:pt x="1666" y="1204"/>
                    <a:pt x="1369" y="1095"/>
                  </a:cubicBezTo>
                  <a:cubicBezTo>
                    <a:pt x="670" y="883"/>
                    <a:pt x="1" y="245"/>
                    <a:pt x="1" y="244"/>
                  </a:cubicBezTo>
                  <a:lnTo>
                    <a:pt x="1" y="244"/>
                  </a:lnTo>
                  <a:lnTo>
                    <a:pt x="457" y="1095"/>
                  </a:lnTo>
                  <a:cubicBezTo>
                    <a:pt x="457" y="1095"/>
                    <a:pt x="1081" y="3185"/>
                    <a:pt x="4200" y="3185"/>
                  </a:cubicBezTo>
                  <a:cubicBezTo>
                    <a:pt x="4382" y="3185"/>
                    <a:pt x="4573" y="3177"/>
                    <a:pt x="4773" y="3162"/>
                  </a:cubicBezTo>
                  <a:cubicBezTo>
                    <a:pt x="8420" y="2889"/>
                    <a:pt x="8451" y="123"/>
                    <a:pt x="8451" y="123"/>
                  </a:cubicBezTo>
                  <a:lnTo>
                    <a:pt x="8451" y="123"/>
                  </a:lnTo>
                  <a:lnTo>
                    <a:pt x="7326" y="1156"/>
                  </a:lnTo>
                  <a:cubicBezTo>
                    <a:pt x="7326" y="1156"/>
                    <a:pt x="6779" y="32"/>
                    <a:pt x="4864" y="1"/>
                  </a:cubicBezTo>
                  <a:cubicBezTo>
                    <a:pt x="4840" y="1"/>
                    <a:pt x="4816" y="1"/>
                    <a:pt x="4793" y="1"/>
                  </a:cubicBezTo>
                  <a:close/>
                </a:path>
              </a:pathLst>
            </a:custGeom>
            <a:solidFill>
              <a:srgbClr val="212D35">
                <a:alpha val="42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4" name="Google Shape;3054;p58"/>
            <p:cNvSpPr/>
            <p:nvPr/>
          </p:nvSpPr>
          <p:spPr>
            <a:xfrm>
              <a:off x="5498685" y="1947868"/>
              <a:ext cx="356375" cy="86972"/>
            </a:xfrm>
            <a:custGeom>
              <a:rect b="b" l="l" r="r" t="t"/>
              <a:pathLst>
                <a:path extrusionOk="0" h="1506" w="6171">
                  <a:moveTo>
                    <a:pt x="3166" y="0"/>
                  </a:moveTo>
                  <a:cubicBezTo>
                    <a:pt x="2946" y="0"/>
                    <a:pt x="2730" y="14"/>
                    <a:pt x="2523" y="47"/>
                  </a:cubicBezTo>
                  <a:cubicBezTo>
                    <a:pt x="943" y="229"/>
                    <a:pt x="0" y="1506"/>
                    <a:pt x="0" y="1506"/>
                  </a:cubicBezTo>
                  <a:cubicBezTo>
                    <a:pt x="0" y="1506"/>
                    <a:pt x="1064" y="1111"/>
                    <a:pt x="2645" y="594"/>
                  </a:cubicBezTo>
                  <a:cubicBezTo>
                    <a:pt x="3172" y="432"/>
                    <a:pt x="3739" y="378"/>
                    <a:pt x="4262" y="378"/>
                  </a:cubicBezTo>
                  <a:cubicBezTo>
                    <a:pt x="5306" y="378"/>
                    <a:pt x="6171" y="594"/>
                    <a:pt x="6171" y="594"/>
                  </a:cubicBezTo>
                  <a:cubicBezTo>
                    <a:pt x="6171" y="594"/>
                    <a:pt x="4595" y="0"/>
                    <a:pt x="3166" y="0"/>
                  </a:cubicBezTo>
                  <a:close/>
                </a:path>
              </a:pathLst>
            </a:custGeom>
            <a:solidFill>
              <a:srgbClr val="FFFFFF">
                <a:alpha val="45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5" name="Google Shape;3055;p58"/>
            <p:cNvSpPr/>
            <p:nvPr/>
          </p:nvSpPr>
          <p:spPr>
            <a:xfrm>
              <a:off x="5424939" y="2255963"/>
              <a:ext cx="354643" cy="141026"/>
            </a:xfrm>
            <a:custGeom>
              <a:rect b="b" l="l" r="r" t="t"/>
              <a:pathLst>
                <a:path extrusionOk="0" h="2442" w="6141">
                  <a:moveTo>
                    <a:pt x="1" y="1"/>
                  </a:moveTo>
                  <a:cubicBezTo>
                    <a:pt x="1" y="1"/>
                    <a:pt x="822" y="1672"/>
                    <a:pt x="2493" y="2219"/>
                  </a:cubicBezTo>
                  <a:cubicBezTo>
                    <a:pt x="3030" y="2385"/>
                    <a:pt x="3597" y="2441"/>
                    <a:pt x="4121" y="2441"/>
                  </a:cubicBezTo>
                  <a:cubicBezTo>
                    <a:pt x="5229" y="2441"/>
                    <a:pt x="6141" y="2189"/>
                    <a:pt x="6141" y="2189"/>
                  </a:cubicBezTo>
                  <a:cubicBezTo>
                    <a:pt x="6141" y="2189"/>
                    <a:pt x="3648" y="2128"/>
                    <a:pt x="2372" y="1581"/>
                  </a:cubicBezTo>
                  <a:cubicBezTo>
                    <a:pt x="1126" y="1034"/>
                    <a:pt x="1" y="1"/>
                    <a:pt x="1" y="1"/>
                  </a:cubicBezTo>
                  <a:close/>
                </a:path>
              </a:pathLst>
            </a:custGeom>
            <a:solidFill>
              <a:srgbClr val="FFFFFF">
                <a:alpha val="45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56" name="Google Shape;3056;p58"/>
          <p:cNvGrpSpPr/>
          <p:nvPr/>
        </p:nvGrpSpPr>
        <p:grpSpPr>
          <a:xfrm>
            <a:off x="7148896" y="3354645"/>
            <a:ext cx="547759" cy="422730"/>
            <a:chOff x="6441271" y="1438170"/>
            <a:chExt cx="547759" cy="422730"/>
          </a:xfrm>
        </p:grpSpPr>
        <p:sp>
          <p:nvSpPr>
            <p:cNvPr id="3057" name="Google Shape;3057;p58"/>
            <p:cNvSpPr/>
            <p:nvPr/>
          </p:nvSpPr>
          <p:spPr>
            <a:xfrm>
              <a:off x="6441271" y="1438170"/>
              <a:ext cx="547759" cy="422730"/>
            </a:xfrm>
            <a:custGeom>
              <a:rect b="b" l="l" r="r" t="t"/>
              <a:pathLst>
                <a:path extrusionOk="0" h="7320" w="9485">
                  <a:moveTo>
                    <a:pt x="4068" y="0"/>
                  </a:moveTo>
                  <a:cubicBezTo>
                    <a:pt x="2631" y="0"/>
                    <a:pt x="1354" y="664"/>
                    <a:pt x="822" y="1851"/>
                  </a:cubicBezTo>
                  <a:cubicBezTo>
                    <a:pt x="1" y="3584"/>
                    <a:pt x="1095" y="5833"/>
                    <a:pt x="3284" y="6836"/>
                  </a:cubicBezTo>
                  <a:cubicBezTo>
                    <a:pt x="3988" y="7164"/>
                    <a:pt x="4722" y="7319"/>
                    <a:pt x="5418" y="7319"/>
                  </a:cubicBezTo>
                  <a:cubicBezTo>
                    <a:pt x="6854" y="7319"/>
                    <a:pt x="8131" y="6656"/>
                    <a:pt x="8664" y="5468"/>
                  </a:cubicBezTo>
                  <a:cubicBezTo>
                    <a:pt x="9484" y="3736"/>
                    <a:pt x="8390" y="1487"/>
                    <a:pt x="6202" y="484"/>
                  </a:cubicBezTo>
                  <a:cubicBezTo>
                    <a:pt x="5497" y="156"/>
                    <a:pt x="4764" y="0"/>
                    <a:pt x="406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8" name="Google Shape;3058;p58"/>
            <p:cNvSpPr/>
            <p:nvPr/>
          </p:nvSpPr>
          <p:spPr>
            <a:xfrm>
              <a:off x="6553652" y="1515208"/>
              <a:ext cx="338819" cy="213848"/>
            </a:xfrm>
            <a:custGeom>
              <a:rect b="b" l="l" r="r" t="t"/>
              <a:pathLst>
                <a:path extrusionOk="0" h="3703" w="5867">
                  <a:moveTo>
                    <a:pt x="213" y="1"/>
                  </a:moveTo>
                  <a:lnTo>
                    <a:pt x="243" y="730"/>
                  </a:lnTo>
                  <a:cubicBezTo>
                    <a:pt x="243" y="730"/>
                    <a:pt x="0" y="2463"/>
                    <a:pt x="2493" y="3435"/>
                  </a:cubicBezTo>
                  <a:cubicBezTo>
                    <a:pt x="2992" y="3626"/>
                    <a:pt x="3427" y="3702"/>
                    <a:pt x="3804" y="3702"/>
                  </a:cubicBezTo>
                  <a:cubicBezTo>
                    <a:pt x="5287" y="3702"/>
                    <a:pt x="5867" y="2524"/>
                    <a:pt x="5867" y="2523"/>
                  </a:cubicBezTo>
                  <a:lnTo>
                    <a:pt x="5867" y="2523"/>
                  </a:lnTo>
                  <a:lnTo>
                    <a:pt x="4803" y="2858"/>
                  </a:lnTo>
                  <a:cubicBezTo>
                    <a:pt x="4803" y="2858"/>
                    <a:pt x="4803" y="1976"/>
                    <a:pt x="3496" y="1338"/>
                  </a:cubicBezTo>
                  <a:cubicBezTo>
                    <a:pt x="3066" y="1128"/>
                    <a:pt x="2687" y="1060"/>
                    <a:pt x="2375" y="1060"/>
                  </a:cubicBezTo>
                  <a:cubicBezTo>
                    <a:pt x="1781" y="1060"/>
                    <a:pt x="1429" y="1308"/>
                    <a:pt x="1429" y="1308"/>
                  </a:cubicBezTo>
                  <a:cubicBezTo>
                    <a:pt x="1429" y="1308"/>
                    <a:pt x="1424" y="1308"/>
                    <a:pt x="1414" y="1308"/>
                  </a:cubicBezTo>
                  <a:cubicBezTo>
                    <a:pt x="1360" y="1308"/>
                    <a:pt x="1160" y="1287"/>
                    <a:pt x="851" y="1004"/>
                  </a:cubicBezTo>
                  <a:cubicBezTo>
                    <a:pt x="456" y="639"/>
                    <a:pt x="213" y="1"/>
                    <a:pt x="213" y="1"/>
                  </a:cubicBezTo>
                  <a:close/>
                </a:path>
              </a:pathLst>
            </a:custGeom>
            <a:solidFill>
              <a:srgbClr val="212D35">
                <a:alpha val="42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9" name="Google Shape;3059;p58"/>
            <p:cNvSpPr/>
            <p:nvPr/>
          </p:nvSpPr>
          <p:spPr>
            <a:xfrm>
              <a:off x="6627340" y="1480904"/>
              <a:ext cx="249365" cy="92284"/>
            </a:xfrm>
            <a:custGeom>
              <a:rect b="b" l="l" r="r" t="t"/>
              <a:pathLst>
                <a:path extrusionOk="0" h="1598" w="4318">
                  <a:moveTo>
                    <a:pt x="1343" y="0"/>
                  </a:moveTo>
                  <a:cubicBezTo>
                    <a:pt x="589" y="0"/>
                    <a:pt x="1" y="321"/>
                    <a:pt x="1" y="321"/>
                  </a:cubicBezTo>
                  <a:cubicBezTo>
                    <a:pt x="1" y="321"/>
                    <a:pt x="822" y="382"/>
                    <a:pt x="2007" y="534"/>
                  </a:cubicBezTo>
                  <a:cubicBezTo>
                    <a:pt x="3192" y="686"/>
                    <a:pt x="4317" y="1598"/>
                    <a:pt x="4317" y="1598"/>
                  </a:cubicBezTo>
                  <a:cubicBezTo>
                    <a:pt x="4317" y="1598"/>
                    <a:pt x="3192" y="443"/>
                    <a:pt x="2068" y="108"/>
                  </a:cubicBezTo>
                  <a:cubicBezTo>
                    <a:pt x="1819" y="30"/>
                    <a:pt x="1573" y="0"/>
                    <a:pt x="1343" y="0"/>
                  </a:cubicBezTo>
                  <a:close/>
                </a:path>
              </a:pathLst>
            </a:custGeom>
            <a:solidFill>
              <a:srgbClr val="FFFFFF">
                <a:alpha val="45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0" name="Google Shape;3060;p58"/>
            <p:cNvSpPr/>
            <p:nvPr/>
          </p:nvSpPr>
          <p:spPr>
            <a:xfrm>
              <a:off x="6509762" y="1622275"/>
              <a:ext cx="198429" cy="191383"/>
            </a:xfrm>
            <a:custGeom>
              <a:rect b="b" l="l" r="r" t="t"/>
              <a:pathLst>
                <a:path extrusionOk="0" h="3314" w="3436">
                  <a:moveTo>
                    <a:pt x="0" y="1"/>
                  </a:moveTo>
                  <a:cubicBezTo>
                    <a:pt x="0" y="1"/>
                    <a:pt x="61" y="1369"/>
                    <a:pt x="1003" y="2220"/>
                  </a:cubicBezTo>
                  <a:cubicBezTo>
                    <a:pt x="1946" y="3101"/>
                    <a:pt x="3435" y="3314"/>
                    <a:pt x="3435" y="3314"/>
                  </a:cubicBezTo>
                  <a:cubicBezTo>
                    <a:pt x="3435" y="3314"/>
                    <a:pt x="1794" y="2524"/>
                    <a:pt x="1125" y="1764"/>
                  </a:cubicBezTo>
                  <a:cubicBezTo>
                    <a:pt x="456" y="1034"/>
                    <a:pt x="1" y="1"/>
                    <a:pt x="0" y="1"/>
                  </a:cubicBezTo>
                  <a:close/>
                </a:path>
              </a:pathLst>
            </a:custGeom>
            <a:solidFill>
              <a:srgbClr val="FFFFFF">
                <a:alpha val="45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61" name="Google Shape;3061;p58"/>
          <p:cNvGrpSpPr/>
          <p:nvPr/>
        </p:nvGrpSpPr>
        <p:grpSpPr>
          <a:xfrm>
            <a:off x="7016961" y="1583017"/>
            <a:ext cx="496765" cy="259586"/>
            <a:chOff x="6255261" y="2144679"/>
            <a:chExt cx="496766" cy="259586"/>
          </a:xfrm>
        </p:grpSpPr>
        <p:sp>
          <p:nvSpPr>
            <p:cNvPr id="3062" name="Google Shape;3062;p58"/>
            <p:cNvSpPr/>
            <p:nvPr/>
          </p:nvSpPr>
          <p:spPr>
            <a:xfrm>
              <a:off x="6255261" y="2144679"/>
              <a:ext cx="496766" cy="259586"/>
            </a:xfrm>
            <a:custGeom>
              <a:rect b="b" l="l" r="r" t="t"/>
              <a:pathLst>
                <a:path extrusionOk="0" h="4495" w="8602">
                  <a:moveTo>
                    <a:pt x="6451" y="1"/>
                  </a:moveTo>
                  <a:cubicBezTo>
                    <a:pt x="5713" y="1"/>
                    <a:pt x="4823" y="154"/>
                    <a:pt x="3891" y="469"/>
                  </a:cubicBezTo>
                  <a:cubicBezTo>
                    <a:pt x="1641" y="1228"/>
                    <a:pt x="0" y="2627"/>
                    <a:pt x="243" y="3630"/>
                  </a:cubicBezTo>
                  <a:cubicBezTo>
                    <a:pt x="367" y="4197"/>
                    <a:pt x="1110" y="4495"/>
                    <a:pt x="2148" y="4495"/>
                  </a:cubicBezTo>
                  <a:cubicBezTo>
                    <a:pt x="2891" y="4495"/>
                    <a:pt x="3785" y="4342"/>
                    <a:pt x="4711" y="4025"/>
                  </a:cubicBezTo>
                  <a:cubicBezTo>
                    <a:pt x="6961" y="3265"/>
                    <a:pt x="8602" y="1867"/>
                    <a:pt x="8359" y="894"/>
                  </a:cubicBezTo>
                  <a:cubicBezTo>
                    <a:pt x="8234" y="307"/>
                    <a:pt x="7494" y="1"/>
                    <a:pt x="645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3" name="Google Shape;3063;p58"/>
            <p:cNvSpPr/>
            <p:nvPr/>
          </p:nvSpPr>
          <p:spPr>
            <a:xfrm>
              <a:off x="6297360" y="2176961"/>
              <a:ext cx="382709" cy="151940"/>
            </a:xfrm>
            <a:custGeom>
              <a:rect b="b" l="l" r="r" t="t"/>
              <a:pathLst>
                <a:path extrusionOk="0" h="2631" w="6627">
                  <a:moveTo>
                    <a:pt x="6627" y="1"/>
                  </a:moveTo>
                  <a:lnTo>
                    <a:pt x="5441" y="669"/>
                  </a:lnTo>
                  <a:cubicBezTo>
                    <a:pt x="5441" y="669"/>
                    <a:pt x="4923" y="531"/>
                    <a:pt x="4305" y="531"/>
                  </a:cubicBezTo>
                  <a:cubicBezTo>
                    <a:pt x="3919" y="531"/>
                    <a:pt x="3494" y="585"/>
                    <a:pt x="3131" y="761"/>
                  </a:cubicBezTo>
                  <a:cubicBezTo>
                    <a:pt x="2159" y="1217"/>
                    <a:pt x="2128" y="2068"/>
                    <a:pt x="2128" y="2068"/>
                  </a:cubicBezTo>
                  <a:lnTo>
                    <a:pt x="1" y="2463"/>
                  </a:lnTo>
                  <a:cubicBezTo>
                    <a:pt x="1" y="2463"/>
                    <a:pt x="467" y="2631"/>
                    <a:pt x="1285" y="2631"/>
                  </a:cubicBezTo>
                  <a:cubicBezTo>
                    <a:pt x="1945" y="2631"/>
                    <a:pt x="2833" y="2522"/>
                    <a:pt x="3891" y="2128"/>
                  </a:cubicBezTo>
                  <a:cubicBezTo>
                    <a:pt x="5928" y="1369"/>
                    <a:pt x="6627" y="1"/>
                    <a:pt x="6627" y="1"/>
                  </a:cubicBezTo>
                  <a:close/>
                </a:path>
              </a:pathLst>
            </a:custGeom>
            <a:solidFill>
              <a:srgbClr val="212D35">
                <a:alpha val="42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7" name="Shape 3067"/>
        <p:cNvGrpSpPr/>
        <p:nvPr/>
      </p:nvGrpSpPr>
      <p:grpSpPr>
        <a:xfrm>
          <a:off x="0" y="0"/>
          <a:ext cx="0" cy="0"/>
          <a:chOff x="0" y="0"/>
          <a:chExt cx="0" cy="0"/>
        </a:xfrm>
      </p:grpSpPr>
      <p:grpSp>
        <p:nvGrpSpPr>
          <p:cNvPr id="3068" name="Google Shape;3068;p59"/>
          <p:cNvGrpSpPr/>
          <p:nvPr/>
        </p:nvGrpSpPr>
        <p:grpSpPr>
          <a:xfrm>
            <a:off x="8430785" y="1297108"/>
            <a:ext cx="482790" cy="288346"/>
            <a:chOff x="5553085" y="1156120"/>
            <a:chExt cx="482790" cy="288346"/>
          </a:xfrm>
        </p:grpSpPr>
        <p:sp>
          <p:nvSpPr>
            <p:cNvPr id="3069" name="Google Shape;3069;p59"/>
            <p:cNvSpPr/>
            <p:nvPr/>
          </p:nvSpPr>
          <p:spPr>
            <a:xfrm>
              <a:off x="5553085" y="1156120"/>
              <a:ext cx="482790" cy="288346"/>
            </a:xfrm>
            <a:custGeom>
              <a:rect b="b" l="l" r="r" t="t"/>
              <a:pathLst>
                <a:path extrusionOk="0" h="4993" w="8360">
                  <a:moveTo>
                    <a:pt x="5835" y="0"/>
                  </a:moveTo>
                  <a:cubicBezTo>
                    <a:pt x="5095" y="0"/>
                    <a:pt x="4235" y="175"/>
                    <a:pt x="3375" y="535"/>
                  </a:cubicBezTo>
                  <a:cubicBezTo>
                    <a:pt x="1308" y="1386"/>
                    <a:pt x="1" y="2966"/>
                    <a:pt x="457" y="4061"/>
                  </a:cubicBezTo>
                  <a:cubicBezTo>
                    <a:pt x="719" y="4672"/>
                    <a:pt x="1503" y="4992"/>
                    <a:pt x="2516" y="4992"/>
                  </a:cubicBezTo>
                  <a:cubicBezTo>
                    <a:pt x="3264" y="4992"/>
                    <a:pt x="4137" y="4817"/>
                    <a:pt x="5016" y="4456"/>
                  </a:cubicBezTo>
                  <a:cubicBezTo>
                    <a:pt x="7053" y="3605"/>
                    <a:pt x="8360" y="2024"/>
                    <a:pt x="7904" y="960"/>
                  </a:cubicBezTo>
                  <a:cubicBezTo>
                    <a:pt x="7640" y="328"/>
                    <a:pt x="6849" y="0"/>
                    <a:pt x="583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0" name="Google Shape;3070;p59"/>
            <p:cNvSpPr/>
            <p:nvPr/>
          </p:nvSpPr>
          <p:spPr>
            <a:xfrm>
              <a:off x="5628564" y="1200992"/>
              <a:ext cx="296719" cy="131785"/>
            </a:xfrm>
            <a:custGeom>
              <a:rect b="b" l="l" r="r" t="t"/>
              <a:pathLst>
                <a:path extrusionOk="0" h="2282" w="5138">
                  <a:moveTo>
                    <a:pt x="5138" y="1"/>
                  </a:moveTo>
                  <a:lnTo>
                    <a:pt x="4074" y="670"/>
                  </a:lnTo>
                  <a:cubicBezTo>
                    <a:pt x="4074" y="670"/>
                    <a:pt x="3916" y="596"/>
                    <a:pt x="3643" y="596"/>
                  </a:cubicBezTo>
                  <a:cubicBezTo>
                    <a:pt x="3420" y="596"/>
                    <a:pt x="3121" y="644"/>
                    <a:pt x="2767" y="822"/>
                  </a:cubicBezTo>
                  <a:cubicBezTo>
                    <a:pt x="1976" y="1186"/>
                    <a:pt x="1703" y="1794"/>
                    <a:pt x="1703" y="1794"/>
                  </a:cubicBezTo>
                  <a:cubicBezTo>
                    <a:pt x="1703" y="1794"/>
                    <a:pt x="1429" y="2037"/>
                    <a:pt x="882" y="2037"/>
                  </a:cubicBezTo>
                  <a:cubicBezTo>
                    <a:pt x="274" y="2098"/>
                    <a:pt x="1" y="2189"/>
                    <a:pt x="1" y="2189"/>
                  </a:cubicBezTo>
                  <a:cubicBezTo>
                    <a:pt x="1" y="2189"/>
                    <a:pt x="301" y="2281"/>
                    <a:pt x="805" y="2281"/>
                  </a:cubicBezTo>
                  <a:cubicBezTo>
                    <a:pt x="1264" y="2281"/>
                    <a:pt x="1891" y="2205"/>
                    <a:pt x="2615" y="1916"/>
                  </a:cubicBezTo>
                  <a:cubicBezTo>
                    <a:pt x="4134" y="1338"/>
                    <a:pt x="5137" y="1"/>
                    <a:pt x="5138" y="1"/>
                  </a:cubicBezTo>
                  <a:close/>
                </a:path>
              </a:pathLst>
            </a:custGeom>
            <a:solidFill>
              <a:srgbClr val="212D35">
                <a:alpha val="42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1" name="Google Shape;3071;p59"/>
            <p:cNvSpPr/>
            <p:nvPr/>
          </p:nvSpPr>
          <p:spPr>
            <a:xfrm>
              <a:off x="5591719" y="1358995"/>
              <a:ext cx="298452" cy="71264"/>
            </a:xfrm>
            <a:custGeom>
              <a:rect b="b" l="l" r="r" t="t"/>
              <a:pathLst>
                <a:path extrusionOk="0" h="1234" w="5168">
                  <a:moveTo>
                    <a:pt x="244" y="0"/>
                  </a:moveTo>
                  <a:cubicBezTo>
                    <a:pt x="244" y="1"/>
                    <a:pt x="0" y="456"/>
                    <a:pt x="304" y="852"/>
                  </a:cubicBezTo>
                  <a:cubicBezTo>
                    <a:pt x="520" y="1088"/>
                    <a:pt x="1146" y="1233"/>
                    <a:pt x="1860" y="1233"/>
                  </a:cubicBezTo>
                  <a:cubicBezTo>
                    <a:pt x="2155" y="1233"/>
                    <a:pt x="2465" y="1209"/>
                    <a:pt x="2766" y="1155"/>
                  </a:cubicBezTo>
                  <a:cubicBezTo>
                    <a:pt x="3800" y="973"/>
                    <a:pt x="5168" y="122"/>
                    <a:pt x="5168" y="122"/>
                  </a:cubicBezTo>
                  <a:lnTo>
                    <a:pt x="5168" y="122"/>
                  </a:lnTo>
                  <a:cubicBezTo>
                    <a:pt x="5167" y="122"/>
                    <a:pt x="3739" y="517"/>
                    <a:pt x="2736" y="700"/>
                  </a:cubicBezTo>
                  <a:cubicBezTo>
                    <a:pt x="2639" y="717"/>
                    <a:pt x="2539" y="724"/>
                    <a:pt x="2436" y="724"/>
                  </a:cubicBezTo>
                  <a:cubicBezTo>
                    <a:pt x="1442" y="724"/>
                    <a:pt x="244" y="1"/>
                    <a:pt x="244" y="0"/>
                  </a:cubicBezTo>
                  <a:close/>
                </a:path>
              </a:pathLst>
            </a:custGeom>
            <a:solidFill>
              <a:srgbClr val="FFFFFF">
                <a:alpha val="45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72" name="Google Shape;3072;p59"/>
          <p:cNvGrpSpPr/>
          <p:nvPr/>
        </p:nvGrpSpPr>
        <p:grpSpPr>
          <a:xfrm>
            <a:off x="8193196" y="261207"/>
            <a:ext cx="547759" cy="422730"/>
            <a:chOff x="6441271" y="1438170"/>
            <a:chExt cx="547759" cy="422730"/>
          </a:xfrm>
        </p:grpSpPr>
        <p:sp>
          <p:nvSpPr>
            <p:cNvPr id="3073" name="Google Shape;3073;p59"/>
            <p:cNvSpPr/>
            <p:nvPr/>
          </p:nvSpPr>
          <p:spPr>
            <a:xfrm>
              <a:off x="6441271" y="1438170"/>
              <a:ext cx="547759" cy="422730"/>
            </a:xfrm>
            <a:custGeom>
              <a:rect b="b" l="l" r="r" t="t"/>
              <a:pathLst>
                <a:path extrusionOk="0" h="7320" w="9485">
                  <a:moveTo>
                    <a:pt x="4068" y="0"/>
                  </a:moveTo>
                  <a:cubicBezTo>
                    <a:pt x="2631" y="0"/>
                    <a:pt x="1354" y="664"/>
                    <a:pt x="822" y="1851"/>
                  </a:cubicBezTo>
                  <a:cubicBezTo>
                    <a:pt x="1" y="3584"/>
                    <a:pt x="1095" y="5833"/>
                    <a:pt x="3284" y="6836"/>
                  </a:cubicBezTo>
                  <a:cubicBezTo>
                    <a:pt x="3988" y="7164"/>
                    <a:pt x="4722" y="7319"/>
                    <a:pt x="5418" y="7319"/>
                  </a:cubicBezTo>
                  <a:cubicBezTo>
                    <a:pt x="6854" y="7319"/>
                    <a:pt x="8131" y="6656"/>
                    <a:pt x="8664" y="5468"/>
                  </a:cubicBezTo>
                  <a:cubicBezTo>
                    <a:pt x="9484" y="3736"/>
                    <a:pt x="8390" y="1487"/>
                    <a:pt x="6202" y="484"/>
                  </a:cubicBezTo>
                  <a:cubicBezTo>
                    <a:pt x="5497" y="156"/>
                    <a:pt x="4764" y="0"/>
                    <a:pt x="406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4" name="Google Shape;3074;p59"/>
            <p:cNvSpPr/>
            <p:nvPr/>
          </p:nvSpPr>
          <p:spPr>
            <a:xfrm>
              <a:off x="6553652" y="1515208"/>
              <a:ext cx="338819" cy="213848"/>
            </a:xfrm>
            <a:custGeom>
              <a:rect b="b" l="l" r="r" t="t"/>
              <a:pathLst>
                <a:path extrusionOk="0" h="3703" w="5867">
                  <a:moveTo>
                    <a:pt x="213" y="1"/>
                  </a:moveTo>
                  <a:lnTo>
                    <a:pt x="243" y="730"/>
                  </a:lnTo>
                  <a:cubicBezTo>
                    <a:pt x="243" y="730"/>
                    <a:pt x="0" y="2463"/>
                    <a:pt x="2493" y="3435"/>
                  </a:cubicBezTo>
                  <a:cubicBezTo>
                    <a:pt x="2992" y="3626"/>
                    <a:pt x="3427" y="3702"/>
                    <a:pt x="3804" y="3702"/>
                  </a:cubicBezTo>
                  <a:cubicBezTo>
                    <a:pt x="5287" y="3702"/>
                    <a:pt x="5867" y="2524"/>
                    <a:pt x="5867" y="2523"/>
                  </a:cubicBezTo>
                  <a:lnTo>
                    <a:pt x="5867" y="2523"/>
                  </a:lnTo>
                  <a:lnTo>
                    <a:pt x="4803" y="2858"/>
                  </a:lnTo>
                  <a:cubicBezTo>
                    <a:pt x="4803" y="2858"/>
                    <a:pt x="4803" y="1976"/>
                    <a:pt x="3496" y="1338"/>
                  </a:cubicBezTo>
                  <a:cubicBezTo>
                    <a:pt x="3066" y="1128"/>
                    <a:pt x="2687" y="1060"/>
                    <a:pt x="2375" y="1060"/>
                  </a:cubicBezTo>
                  <a:cubicBezTo>
                    <a:pt x="1781" y="1060"/>
                    <a:pt x="1429" y="1308"/>
                    <a:pt x="1429" y="1308"/>
                  </a:cubicBezTo>
                  <a:cubicBezTo>
                    <a:pt x="1429" y="1308"/>
                    <a:pt x="1424" y="1308"/>
                    <a:pt x="1414" y="1308"/>
                  </a:cubicBezTo>
                  <a:cubicBezTo>
                    <a:pt x="1360" y="1308"/>
                    <a:pt x="1160" y="1287"/>
                    <a:pt x="851" y="1004"/>
                  </a:cubicBezTo>
                  <a:cubicBezTo>
                    <a:pt x="456" y="639"/>
                    <a:pt x="213" y="1"/>
                    <a:pt x="213" y="1"/>
                  </a:cubicBezTo>
                  <a:close/>
                </a:path>
              </a:pathLst>
            </a:custGeom>
            <a:solidFill>
              <a:srgbClr val="212D35">
                <a:alpha val="42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5" name="Google Shape;3075;p59"/>
            <p:cNvSpPr/>
            <p:nvPr/>
          </p:nvSpPr>
          <p:spPr>
            <a:xfrm>
              <a:off x="6627340" y="1480904"/>
              <a:ext cx="249365" cy="92284"/>
            </a:xfrm>
            <a:custGeom>
              <a:rect b="b" l="l" r="r" t="t"/>
              <a:pathLst>
                <a:path extrusionOk="0" h="1598" w="4318">
                  <a:moveTo>
                    <a:pt x="1343" y="0"/>
                  </a:moveTo>
                  <a:cubicBezTo>
                    <a:pt x="589" y="0"/>
                    <a:pt x="1" y="321"/>
                    <a:pt x="1" y="321"/>
                  </a:cubicBezTo>
                  <a:cubicBezTo>
                    <a:pt x="1" y="321"/>
                    <a:pt x="822" y="382"/>
                    <a:pt x="2007" y="534"/>
                  </a:cubicBezTo>
                  <a:cubicBezTo>
                    <a:pt x="3192" y="686"/>
                    <a:pt x="4317" y="1598"/>
                    <a:pt x="4317" y="1598"/>
                  </a:cubicBezTo>
                  <a:cubicBezTo>
                    <a:pt x="4317" y="1598"/>
                    <a:pt x="3192" y="443"/>
                    <a:pt x="2068" y="108"/>
                  </a:cubicBezTo>
                  <a:cubicBezTo>
                    <a:pt x="1819" y="30"/>
                    <a:pt x="1573" y="0"/>
                    <a:pt x="1343" y="0"/>
                  </a:cubicBezTo>
                  <a:close/>
                </a:path>
              </a:pathLst>
            </a:custGeom>
            <a:solidFill>
              <a:srgbClr val="FFFFFF">
                <a:alpha val="45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6" name="Google Shape;3076;p59"/>
            <p:cNvSpPr/>
            <p:nvPr/>
          </p:nvSpPr>
          <p:spPr>
            <a:xfrm>
              <a:off x="6509762" y="1622275"/>
              <a:ext cx="198429" cy="191383"/>
            </a:xfrm>
            <a:custGeom>
              <a:rect b="b" l="l" r="r" t="t"/>
              <a:pathLst>
                <a:path extrusionOk="0" h="3314" w="3436">
                  <a:moveTo>
                    <a:pt x="0" y="1"/>
                  </a:moveTo>
                  <a:cubicBezTo>
                    <a:pt x="0" y="1"/>
                    <a:pt x="61" y="1369"/>
                    <a:pt x="1003" y="2220"/>
                  </a:cubicBezTo>
                  <a:cubicBezTo>
                    <a:pt x="1946" y="3101"/>
                    <a:pt x="3435" y="3314"/>
                    <a:pt x="3435" y="3314"/>
                  </a:cubicBezTo>
                  <a:cubicBezTo>
                    <a:pt x="3435" y="3314"/>
                    <a:pt x="1794" y="2524"/>
                    <a:pt x="1125" y="1764"/>
                  </a:cubicBezTo>
                  <a:cubicBezTo>
                    <a:pt x="456" y="1034"/>
                    <a:pt x="1" y="1"/>
                    <a:pt x="0" y="1"/>
                  </a:cubicBezTo>
                  <a:close/>
                </a:path>
              </a:pathLst>
            </a:custGeom>
            <a:solidFill>
              <a:srgbClr val="FFFFFF">
                <a:alpha val="45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077" name="Google Shape;3077;p59"/>
          <p:cNvPicPr preferRelativeResize="0"/>
          <p:nvPr/>
        </p:nvPicPr>
        <p:blipFill rotWithShape="1">
          <a:blip r:embed="rId3">
            <a:alphaModFix/>
          </a:blip>
          <a:srcRect b="0" l="0" r="0" t="0"/>
          <a:stretch/>
        </p:blipFill>
        <p:spPr>
          <a:xfrm>
            <a:off x="1322125" y="2990625"/>
            <a:ext cx="5532998" cy="1921175"/>
          </a:xfrm>
          <a:prstGeom prst="rect">
            <a:avLst/>
          </a:prstGeom>
          <a:noFill/>
          <a:ln cap="flat" cmpd="sng" w="19050">
            <a:solidFill>
              <a:schemeClr val="dk2"/>
            </a:solidFill>
            <a:prstDash val="solid"/>
            <a:round/>
            <a:headEnd len="sm" w="sm" type="none"/>
            <a:tailEnd len="sm" w="sm" type="none"/>
          </a:ln>
        </p:spPr>
      </p:pic>
      <p:pic>
        <p:nvPicPr>
          <p:cNvPr id="3078" name="Google Shape;3078;p59"/>
          <p:cNvPicPr preferRelativeResize="0"/>
          <p:nvPr/>
        </p:nvPicPr>
        <p:blipFill rotWithShape="1">
          <a:blip r:embed="rId4">
            <a:alphaModFix/>
          </a:blip>
          <a:srcRect b="0" l="0" r="0" t="0"/>
          <a:stretch/>
        </p:blipFill>
        <p:spPr>
          <a:xfrm>
            <a:off x="859000" y="527925"/>
            <a:ext cx="5260900" cy="1826700"/>
          </a:xfrm>
          <a:prstGeom prst="rect">
            <a:avLst/>
          </a:prstGeom>
          <a:noFill/>
          <a:ln cap="flat" cmpd="sng" w="19050">
            <a:solidFill>
              <a:schemeClr val="dk2"/>
            </a:solidFill>
            <a:prstDash val="solid"/>
            <a:round/>
            <a:headEnd len="sm" w="sm" type="none"/>
            <a:tailEnd len="sm" w="sm" type="none"/>
          </a:ln>
        </p:spPr>
      </p:pic>
      <p:grpSp>
        <p:nvGrpSpPr>
          <p:cNvPr id="3079" name="Google Shape;3079;p59"/>
          <p:cNvGrpSpPr/>
          <p:nvPr/>
        </p:nvGrpSpPr>
        <p:grpSpPr>
          <a:xfrm>
            <a:off x="138635" y="3577058"/>
            <a:ext cx="482790" cy="288346"/>
            <a:chOff x="5553085" y="1156120"/>
            <a:chExt cx="482790" cy="288346"/>
          </a:xfrm>
        </p:grpSpPr>
        <p:sp>
          <p:nvSpPr>
            <p:cNvPr id="3080" name="Google Shape;3080;p59"/>
            <p:cNvSpPr/>
            <p:nvPr/>
          </p:nvSpPr>
          <p:spPr>
            <a:xfrm>
              <a:off x="5553085" y="1156120"/>
              <a:ext cx="482790" cy="288346"/>
            </a:xfrm>
            <a:custGeom>
              <a:rect b="b" l="l" r="r" t="t"/>
              <a:pathLst>
                <a:path extrusionOk="0" h="4993" w="8360">
                  <a:moveTo>
                    <a:pt x="5835" y="0"/>
                  </a:moveTo>
                  <a:cubicBezTo>
                    <a:pt x="5095" y="0"/>
                    <a:pt x="4235" y="175"/>
                    <a:pt x="3375" y="535"/>
                  </a:cubicBezTo>
                  <a:cubicBezTo>
                    <a:pt x="1308" y="1386"/>
                    <a:pt x="1" y="2966"/>
                    <a:pt x="457" y="4061"/>
                  </a:cubicBezTo>
                  <a:cubicBezTo>
                    <a:pt x="719" y="4672"/>
                    <a:pt x="1503" y="4992"/>
                    <a:pt x="2516" y="4992"/>
                  </a:cubicBezTo>
                  <a:cubicBezTo>
                    <a:pt x="3264" y="4992"/>
                    <a:pt x="4137" y="4817"/>
                    <a:pt x="5016" y="4456"/>
                  </a:cubicBezTo>
                  <a:cubicBezTo>
                    <a:pt x="7053" y="3605"/>
                    <a:pt x="8360" y="2024"/>
                    <a:pt x="7904" y="960"/>
                  </a:cubicBezTo>
                  <a:cubicBezTo>
                    <a:pt x="7640" y="328"/>
                    <a:pt x="6849" y="0"/>
                    <a:pt x="583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1" name="Google Shape;3081;p59"/>
            <p:cNvSpPr/>
            <p:nvPr/>
          </p:nvSpPr>
          <p:spPr>
            <a:xfrm>
              <a:off x="5628564" y="1200992"/>
              <a:ext cx="296719" cy="131785"/>
            </a:xfrm>
            <a:custGeom>
              <a:rect b="b" l="l" r="r" t="t"/>
              <a:pathLst>
                <a:path extrusionOk="0" h="2282" w="5138">
                  <a:moveTo>
                    <a:pt x="5138" y="1"/>
                  </a:moveTo>
                  <a:lnTo>
                    <a:pt x="4074" y="670"/>
                  </a:lnTo>
                  <a:cubicBezTo>
                    <a:pt x="4074" y="670"/>
                    <a:pt x="3916" y="596"/>
                    <a:pt x="3643" y="596"/>
                  </a:cubicBezTo>
                  <a:cubicBezTo>
                    <a:pt x="3420" y="596"/>
                    <a:pt x="3121" y="644"/>
                    <a:pt x="2767" y="822"/>
                  </a:cubicBezTo>
                  <a:cubicBezTo>
                    <a:pt x="1976" y="1186"/>
                    <a:pt x="1703" y="1794"/>
                    <a:pt x="1703" y="1794"/>
                  </a:cubicBezTo>
                  <a:cubicBezTo>
                    <a:pt x="1703" y="1794"/>
                    <a:pt x="1429" y="2037"/>
                    <a:pt x="882" y="2037"/>
                  </a:cubicBezTo>
                  <a:cubicBezTo>
                    <a:pt x="274" y="2098"/>
                    <a:pt x="1" y="2189"/>
                    <a:pt x="1" y="2189"/>
                  </a:cubicBezTo>
                  <a:cubicBezTo>
                    <a:pt x="1" y="2189"/>
                    <a:pt x="301" y="2281"/>
                    <a:pt x="805" y="2281"/>
                  </a:cubicBezTo>
                  <a:cubicBezTo>
                    <a:pt x="1264" y="2281"/>
                    <a:pt x="1891" y="2205"/>
                    <a:pt x="2615" y="1916"/>
                  </a:cubicBezTo>
                  <a:cubicBezTo>
                    <a:pt x="4134" y="1338"/>
                    <a:pt x="5137" y="1"/>
                    <a:pt x="5138" y="1"/>
                  </a:cubicBezTo>
                  <a:close/>
                </a:path>
              </a:pathLst>
            </a:custGeom>
            <a:solidFill>
              <a:srgbClr val="212D35">
                <a:alpha val="42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2" name="Google Shape;3082;p59"/>
            <p:cNvSpPr/>
            <p:nvPr/>
          </p:nvSpPr>
          <p:spPr>
            <a:xfrm>
              <a:off x="5591719" y="1358995"/>
              <a:ext cx="298452" cy="71264"/>
            </a:xfrm>
            <a:custGeom>
              <a:rect b="b" l="l" r="r" t="t"/>
              <a:pathLst>
                <a:path extrusionOk="0" h="1234" w="5168">
                  <a:moveTo>
                    <a:pt x="244" y="0"/>
                  </a:moveTo>
                  <a:cubicBezTo>
                    <a:pt x="244" y="1"/>
                    <a:pt x="0" y="456"/>
                    <a:pt x="304" y="852"/>
                  </a:cubicBezTo>
                  <a:cubicBezTo>
                    <a:pt x="520" y="1088"/>
                    <a:pt x="1146" y="1233"/>
                    <a:pt x="1860" y="1233"/>
                  </a:cubicBezTo>
                  <a:cubicBezTo>
                    <a:pt x="2155" y="1233"/>
                    <a:pt x="2465" y="1209"/>
                    <a:pt x="2766" y="1155"/>
                  </a:cubicBezTo>
                  <a:cubicBezTo>
                    <a:pt x="3800" y="973"/>
                    <a:pt x="5168" y="122"/>
                    <a:pt x="5168" y="122"/>
                  </a:cubicBezTo>
                  <a:lnTo>
                    <a:pt x="5168" y="122"/>
                  </a:lnTo>
                  <a:cubicBezTo>
                    <a:pt x="5167" y="122"/>
                    <a:pt x="3739" y="517"/>
                    <a:pt x="2736" y="700"/>
                  </a:cubicBezTo>
                  <a:cubicBezTo>
                    <a:pt x="2639" y="717"/>
                    <a:pt x="2539" y="724"/>
                    <a:pt x="2436" y="724"/>
                  </a:cubicBezTo>
                  <a:cubicBezTo>
                    <a:pt x="1442" y="724"/>
                    <a:pt x="244" y="1"/>
                    <a:pt x="244" y="0"/>
                  </a:cubicBezTo>
                  <a:close/>
                </a:path>
              </a:pathLst>
            </a:custGeom>
            <a:solidFill>
              <a:srgbClr val="FFFFFF">
                <a:alpha val="45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83" name="Google Shape;3083;p59"/>
          <p:cNvGrpSpPr/>
          <p:nvPr/>
        </p:nvGrpSpPr>
        <p:grpSpPr>
          <a:xfrm>
            <a:off x="416471" y="4394607"/>
            <a:ext cx="547759" cy="422730"/>
            <a:chOff x="6441271" y="1438170"/>
            <a:chExt cx="547759" cy="422730"/>
          </a:xfrm>
        </p:grpSpPr>
        <p:sp>
          <p:nvSpPr>
            <p:cNvPr id="3084" name="Google Shape;3084;p59"/>
            <p:cNvSpPr/>
            <p:nvPr/>
          </p:nvSpPr>
          <p:spPr>
            <a:xfrm>
              <a:off x="6441271" y="1438170"/>
              <a:ext cx="547759" cy="422730"/>
            </a:xfrm>
            <a:custGeom>
              <a:rect b="b" l="l" r="r" t="t"/>
              <a:pathLst>
                <a:path extrusionOk="0" h="7320" w="9485">
                  <a:moveTo>
                    <a:pt x="4068" y="0"/>
                  </a:moveTo>
                  <a:cubicBezTo>
                    <a:pt x="2631" y="0"/>
                    <a:pt x="1354" y="664"/>
                    <a:pt x="822" y="1851"/>
                  </a:cubicBezTo>
                  <a:cubicBezTo>
                    <a:pt x="1" y="3584"/>
                    <a:pt x="1095" y="5833"/>
                    <a:pt x="3284" y="6836"/>
                  </a:cubicBezTo>
                  <a:cubicBezTo>
                    <a:pt x="3988" y="7164"/>
                    <a:pt x="4722" y="7319"/>
                    <a:pt x="5418" y="7319"/>
                  </a:cubicBezTo>
                  <a:cubicBezTo>
                    <a:pt x="6854" y="7319"/>
                    <a:pt x="8131" y="6656"/>
                    <a:pt x="8664" y="5468"/>
                  </a:cubicBezTo>
                  <a:cubicBezTo>
                    <a:pt x="9484" y="3736"/>
                    <a:pt x="8390" y="1487"/>
                    <a:pt x="6202" y="484"/>
                  </a:cubicBezTo>
                  <a:cubicBezTo>
                    <a:pt x="5497" y="156"/>
                    <a:pt x="4764" y="0"/>
                    <a:pt x="406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5" name="Google Shape;3085;p59"/>
            <p:cNvSpPr/>
            <p:nvPr/>
          </p:nvSpPr>
          <p:spPr>
            <a:xfrm>
              <a:off x="6553652" y="1515208"/>
              <a:ext cx="338819" cy="213848"/>
            </a:xfrm>
            <a:custGeom>
              <a:rect b="b" l="l" r="r" t="t"/>
              <a:pathLst>
                <a:path extrusionOk="0" h="3703" w="5867">
                  <a:moveTo>
                    <a:pt x="213" y="1"/>
                  </a:moveTo>
                  <a:lnTo>
                    <a:pt x="243" y="730"/>
                  </a:lnTo>
                  <a:cubicBezTo>
                    <a:pt x="243" y="730"/>
                    <a:pt x="0" y="2463"/>
                    <a:pt x="2493" y="3435"/>
                  </a:cubicBezTo>
                  <a:cubicBezTo>
                    <a:pt x="2992" y="3626"/>
                    <a:pt x="3427" y="3702"/>
                    <a:pt x="3804" y="3702"/>
                  </a:cubicBezTo>
                  <a:cubicBezTo>
                    <a:pt x="5287" y="3702"/>
                    <a:pt x="5867" y="2524"/>
                    <a:pt x="5867" y="2523"/>
                  </a:cubicBezTo>
                  <a:lnTo>
                    <a:pt x="5867" y="2523"/>
                  </a:lnTo>
                  <a:lnTo>
                    <a:pt x="4803" y="2858"/>
                  </a:lnTo>
                  <a:cubicBezTo>
                    <a:pt x="4803" y="2858"/>
                    <a:pt x="4803" y="1976"/>
                    <a:pt x="3496" y="1338"/>
                  </a:cubicBezTo>
                  <a:cubicBezTo>
                    <a:pt x="3066" y="1128"/>
                    <a:pt x="2687" y="1060"/>
                    <a:pt x="2375" y="1060"/>
                  </a:cubicBezTo>
                  <a:cubicBezTo>
                    <a:pt x="1781" y="1060"/>
                    <a:pt x="1429" y="1308"/>
                    <a:pt x="1429" y="1308"/>
                  </a:cubicBezTo>
                  <a:cubicBezTo>
                    <a:pt x="1429" y="1308"/>
                    <a:pt x="1424" y="1308"/>
                    <a:pt x="1414" y="1308"/>
                  </a:cubicBezTo>
                  <a:cubicBezTo>
                    <a:pt x="1360" y="1308"/>
                    <a:pt x="1160" y="1287"/>
                    <a:pt x="851" y="1004"/>
                  </a:cubicBezTo>
                  <a:cubicBezTo>
                    <a:pt x="456" y="639"/>
                    <a:pt x="213" y="1"/>
                    <a:pt x="213" y="1"/>
                  </a:cubicBezTo>
                  <a:close/>
                </a:path>
              </a:pathLst>
            </a:custGeom>
            <a:solidFill>
              <a:srgbClr val="212D35">
                <a:alpha val="42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6" name="Google Shape;3086;p59"/>
            <p:cNvSpPr/>
            <p:nvPr/>
          </p:nvSpPr>
          <p:spPr>
            <a:xfrm>
              <a:off x="6627340" y="1480904"/>
              <a:ext cx="249365" cy="92284"/>
            </a:xfrm>
            <a:custGeom>
              <a:rect b="b" l="l" r="r" t="t"/>
              <a:pathLst>
                <a:path extrusionOk="0" h="1598" w="4318">
                  <a:moveTo>
                    <a:pt x="1343" y="0"/>
                  </a:moveTo>
                  <a:cubicBezTo>
                    <a:pt x="589" y="0"/>
                    <a:pt x="1" y="321"/>
                    <a:pt x="1" y="321"/>
                  </a:cubicBezTo>
                  <a:cubicBezTo>
                    <a:pt x="1" y="321"/>
                    <a:pt x="822" y="382"/>
                    <a:pt x="2007" y="534"/>
                  </a:cubicBezTo>
                  <a:cubicBezTo>
                    <a:pt x="3192" y="686"/>
                    <a:pt x="4317" y="1598"/>
                    <a:pt x="4317" y="1598"/>
                  </a:cubicBezTo>
                  <a:cubicBezTo>
                    <a:pt x="4317" y="1598"/>
                    <a:pt x="3192" y="443"/>
                    <a:pt x="2068" y="108"/>
                  </a:cubicBezTo>
                  <a:cubicBezTo>
                    <a:pt x="1819" y="30"/>
                    <a:pt x="1573" y="0"/>
                    <a:pt x="1343" y="0"/>
                  </a:cubicBezTo>
                  <a:close/>
                </a:path>
              </a:pathLst>
            </a:custGeom>
            <a:solidFill>
              <a:srgbClr val="FFFFFF">
                <a:alpha val="45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7" name="Google Shape;3087;p59"/>
            <p:cNvSpPr/>
            <p:nvPr/>
          </p:nvSpPr>
          <p:spPr>
            <a:xfrm>
              <a:off x="6509762" y="1622275"/>
              <a:ext cx="198429" cy="191383"/>
            </a:xfrm>
            <a:custGeom>
              <a:rect b="b" l="l" r="r" t="t"/>
              <a:pathLst>
                <a:path extrusionOk="0" h="3314" w="3436">
                  <a:moveTo>
                    <a:pt x="0" y="1"/>
                  </a:moveTo>
                  <a:cubicBezTo>
                    <a:pt x="0" y="1"/>
                    <a:pt x="61" y="1369"/>
                    <a:pt x="1003" y="2220"/>
                  </a:cubicBezTo>
                  <a:cubicBezTo>
                    <a:pt x="1946" y="3101"/>
                    <a:pt x="3435" y="3314"/>
                    <a:pt x="3435" y="3314"/>
                  </a:cubicBezTo>
                  <a:cubicBezTo>
                    <a:pt x="3435" y="3314"/>
                    <a:pt x="1794" y="2524"/>
                    <a:pt x="1125" y="1764"/>
                  </a:cubicBezTo>
                  <a:cubicBezTo>
                    <a:pt x="456" y="1034"/>
                    <a:pt x="1" y="1"/>
                    <a:pt x="0" y="1"/>
                  </a:cubicBezTo>
                  <a:close/>
                </a:path>
              </a:pathLst>
            </a:custGeom>
            <a:solidFill>
              <a:srgbClr val="FFFFFF">
                <a:alpha val="45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88" name="Google Shape;3088;p59"/>
          <p:cNvSpPr txBox="1"/>
          <p:nvPr>
            <p:ph idx="2" type="title"/>
          </p:nvPr>
        </p:nvSpPr>
        <p:spPr>
          <a:xfrm>
            <a:off x="759875" y="2367875"/>
            <a:ext cx="5952900" cy="5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200"/>
              <a:t>Proliferation Probability </a:t>
            </a:r>
            <a:r>
              <a:rPr lang="en" sz="2200"/>
              <a:t>VS Network Metrics</a:t>
            </a:r>
            <a:endParaRPr sz="2200"/>
          </a:p>
        </p:txBody>
      </p:sp>
      <p:sp>
        <p:nvSpPr>
          <p:cNvPr id="3089" name="Google Shape;3089;p59"/>
          <p:cNvSpPr txBox="1"/>
          <p:nvPr>
            <p:ph idx="2" type="title"/>
          </p:nvPr>
        </p:nvSpPr>
        <p:spPr>
          <a:xfrm>
            <a:off x="6321488" y="140050"/>
            <a:ext cx="1670100" cy="1445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500"/>
              <a:t>Appendix 1</a:t>
            </a:r>
            <a:endParaRPr sz="2500"/>
          </a:p>
        </p:txBody>
      </p:sp>
      <p:sp>
        <p:nvSpPr>
          <p:cNvPr id="3090" name="Google Shape;3090;p59"/>
          <p:cNvSpPr txBox="1"/>
          <p:nvPr/>
        </p:nvSpPr>
        <p:spPr>
          <a:xfrm>
            <a:off x="6382100" y="1206675"/>
            <a:ext cx="1548900" cy="46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Red Hat Text"/>
                <a:ea typeface="Red Hat Text"/>
                <a:cs typeface="Red Hat Text"/>
                <a:sym typeface="Red Hat Text"/>
              </a:rPr>
              <a:t>Varying the probability of tumor cell growth/death</a:t>
            </a:r>
            <a:endParaRPr>
              <a:solidFill>
                <a:schemeClr val="dk1"/>
              </a:solidFill>
              <a:latin typeface="Red Hat Text"/>
              <a:ea typeface="Red Hat Text"/>
              <a:cs typeface="Red Hat Text"/>
              <a:sym typeface="Red Hat Text"/>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4" name="Shape 3094"/>
        <p:cNvGrpSpPr/>
        <p:nvPr/>
      </p:nvGrpSpPr>
      <p:grpSpPr>
        <a:xfrm>
          <a:off x="0" y="0"/>
          <a:ext cx="0" cy="0"/>
          <a:chOff x="0" y="0"/>
          <a:chExt cx="0" cy="0"/>
        </a:xfrm>
      </p:grpSpPr>
      <p:sp>
        <p:nvSpPr>
          <p:cNvPr id="3095" name="Google Shape;3095;p60"/>
          <p:cNvSpPr/>
          <p:nvPr/>
        </p:nvSpPr>
        <p:spPr>
          <a:xfrm>
            <a:off x="189825" y="3101175"/>
            <a:ext cx="2201700" cy="1316100"/>
          </a:xfrm>
          <a:prstGeom prst="roundRect">
            <a:avLst>
              <a:gd fmla="val 16667" name="adj"/>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ed Hat Text"/>
              <a:ea typeface="Red Hat Text"/>
              <a:cs typeface="Red Hat Text"/>
              <a:sym typeface="Red Hat Text"/>
            </a:endParaRPr>
          </a:p>
        </p:txBody>
      </p:sp>
      <p:sp>
        <p:nvSpPr>
          <p:cNvPr id="3096" name="Google Shape;3096;p60"/>
          <p:cNvSpPr/>
          <p:nvPr/>
        </p:nvSpPr>
        <p:spPr>
          <a:xfrm>
            <a:off x="2898675" y="906175"/>
            <a:ext cx="6063000" cy="1198800"/>
          </a:xfrm>
          <a:prstGeom prst="roundRect">
            <a:avLst>
              <a:gd fmla="val 16667" name="adj"/>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ed Hat Text"/>
              <a:ea typeface="Red Hat Text"/>
              <a:cs typeface="Red Hat Text"/>
              <a:sym typeface="Red Hat Text"/>
            </a:endParaRPr>
          </a:p>
        </p:txBody>
      </p:sp>
      <p:pic>
        <p:nvPicPr>
          <p:cNvPr id="3097" name="Google Shape;3097;p60"/>
          <p:cNvPicPr preferRelativeResize="0"/>
          <p:nvPr/>
        </p:nvPicPr>
        <p:blipFill>
          <a:blip r:embed="rId3">
            <a:alphaModFix/>
          </a:blip>
          <a:stretch>
            <a:fillRect/>
          </a:stretch>
        </p:blipFill>
        <p:spPr>
          <a:xfrm>
            <a:off x="97725" y="210425"/>
            <a:ext cx="2692876" cy="2488025"/>
          </a:xfrm>
          <a:prstGeom prst="rect">
            <a:avLst/>
          </a:prstGeom>
          <a:noFill/>
          <a:ln>
            <a:noFill/>
          </a:ln>
        </p:spPr>
      </p:pic>
      <p:sp>
        <p:nvSpPr>
          <p:cNvPr id="3098" name="Google Shape;3098;p60"/>
          <p:cNvSpPr txBox="1"/>
          <p:nvPr>
            <p:ph type="title"/>
          </p:nvPr>
        </p:nvSpPr>
        <p:spPr>
          <a:xfrm>
            <a:off x="2973750" y="274950"/>
            <a:ext cx="6063000" cy="954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200">
                <a:solidFill>
                  <a:schemeClr val="lt2"/>
                </a:solidFill>
              </a:rPr>
              <a:t>Gaussian Decay of VEGF due to Vessel Growth</a:t>
            </a:r>
            <a:endParaRPr sz="2200">
              <a:solidFill>
                <a:schemeClr val="lt2"/>
              </a:solidFill>
            </a:endParaRPr>
          </a:p>
          <a:p>
            <a:pPr indent="0" lvl="0" marL="0" rtl="0" algn="l">
              <a:spcBef>
                <a:spcPts val="0"/>
              </a:spcBef>
              <a:spcAft>
                <a:spcPts val="0"/>
              </a:spcAft>
              <a:buNone/>
            </a:pPr>
            <a:r>
              <a:t/>
            </a:r>
            <a:endParaRPr sz="2200">
              <a:solidFill>
                <a:schemeClr val="lt2"/>
              </a:solidFill>
            </a:endParaRPr>
          </a:p>
        </p:txBody>
      </p:sp>
      <p:pic>
        <p:nvPicPr>
          <p:cNvPr id="3099" name="Google Shape;3099;p60"/>
          <p:cNvPicPr preferRelativeResize="0"/>
          <p:nvPr/>
        </p:nvPicPr>
        <p:blipFill>
          <a:blip r:embed="rId4">
            <a:alphaModFix/>
          </a:blip>
          <a:stretch>
            <a:fillRect/>
          </a:stretch>
        </p:blipFill>
        <p:spPr>
          <a:xfrm>
            <a:off x="3057700" y="1373250"/>
            <a:ext cx="1642525" cy="450375"/>
          </a:xfrm>
          <a:prstGeom prst="rect">
            <a:avLst/>
          </a:prstGeom>
          <a:noFill/>
          <a:ln>
            <a:noFill/>
          </a:ln>
        </p:spPr>
      </p:pic>
      <p:pic>
        <p:nvPicPr>
          <p:cNvPr id="3100" name="Google Shape;3100;p60"/>
          <p:cNvPicPr preferRelativeResize="0"/>
          <p:nvPr/>
        </p:nvPicPr>
        <p:blipFill>
          <a:blip r:embed="rId5">
            <a:alphaModFix/>
          </a:blip>
          <a:stretch>
            <a:fillRect/>
          </a:stretch>
        </p:blipFill>
        <p:spPr>
          <a:xfrm>
            <a:off x="2982625" y="1094475"/>
            <a:ext cx="5895076" cy="190150"/>
          </a:xfrm>
          <a:prstGeom prst="rect">
            <a:avLst/>
          </a:prstGeom>
          <a:noFill/>
          <a:ln>
            <a:noFill/>
          </a:ln>
        </p:spPr>
      </p:pic>
      <p:pic>
        <p:nvPicPr>
          <p:cNvPr id="3101" name="Google Shape;3101;p60"/>
          <p:cNvPicPr preferRelativeResize="0"/>
          <p:nvPr/>
        </p:nvPicPr>
        <p:blipFill>
          <a:blip r:embed="rId6">
            <a:alphaModFix/>
          </a:blip>
          <a:stretch>
            <a:fillRect/>
          </a:stretch>
        </p:blipFill>
        <p:spPr>
          <a:xfrm>
            <a:off x="276900" y="3638950"/>
            <a:ext cx="1938225" cy="240550"/>
          </a:xfrm>
          <a:prstGeom prst="rect">
            <a:avLst/>
          </a:prstGeom>
          <a:noFill/>
          <a:ln>
            <a:noFill/>
          </a:ln>
        </p:spPr>
      </p:pic>
      <p:pic>
        <p:nvPicPr>
          <p:cNvPr id="3102" name="Google Shape;3102;p60"/>
          <p:cNvPicPr preferRelativeResize="0"/>
          <p:nvPr/>
        </p:nvPicPr>
        <p:blipFill rotWithShape="1">
          <a:blip r:embed="rId7">
            <a:alphaModFix/>
          </a:blip>
          <a:srcRect b="0" l="0" r="0" t="0"/>
          <a:stretch/>
        </p:blipFill>
        <p:spPr>
          <a:xfrm>
            <a:off x="2943001" y="2184525"/>
            <a:ext cx="5613150" cy="2806575"/>
          </a:xfrm>
          <a:prstGeom prst="rect">
            <a:avLst/>
          </a:prstGeom>
          <a:noFill/>
          <a:ln>
            <a:noFill/>
          </a:ln>
        </p:spPr>
      </p:pic>
      <p:sp>
        <p:nvSpPr>
          <p:cNvPr id="3103" name="Google Shape;3103;p60"/>
          <p:cNvSpPr txBox="1"/>
          <p:nvPr/>
        </p:nvSpPr>
        <p:spPr>
          <a:xfrm>
            <a:off x="227775" y="3223000"/>
            <a:ext cx="2125800" cy="36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Red Hat Text"/>
                <a:ea typeface="Red Hat Text"/>
                <a:cs typeface="Red Hat Text"/>
                <a:sym typeface="Red Hat Text"/>
              </a:rPr>
              <a:t>decay_factor = 0.99</a:t>
            </a:r>
            <a:endParaRPr>
              <a:solidFill>
                <a:schemeClr val="dk1"/>
              </a:solidFill>
              <a:latin typeface="Red Hat Text"/>
              <a:ea typeface="Red Hat Text"/>
              <a:cs typeface="Red Hat Text"/>
              <a:sym typeface="Red Hat Text"/>
            </a:endParaRPr>
          </a:p>
          <a:p>
            <a:pPr indent="0" lvl="0" marL="0" rtl="0" algn="l">
              <a:spcBef>
                <a:spcPts val="0"/>
              </a:spcBef>
              <a:spcAft>
                <a:spcPts val="0"/>
              </a:spcAft>
              <a:buNone/>
            </a:pPr>
            <a:r>
              <a:t/>
            </a:r>
            <a:endParaRPr>
              <a:solidFill>
                <a:schemeClr val="dk1"/>
              </a:solidFill>
              <a:latin typeface="Red Hat Text"/>
              <a:ea typeface="Red Hat Text"/>
              <a:cs typeface="Red Hat Text"/>
              <a:sym typeface="Red Hat Text"/>
            </a:endParaRPr>
          </a:p>
          <a:p>
            <a:pPr indent="0" lvl="0" marL="0" rtl="0" algn="l">
              <a:spcBef>
                <a:spcPts val="0"/>
              </a:spcBef>
              <a:spcAft>
                <a:spcPts val="0"/>
              </a:spcAft>
              <a:buNone/>
            </a:pPr>
            <a:r>
              <a:t/>
            </a:r>
            <a:endParaRPr>
              <a:solidFill>
                <a:schemeClr val="dk1"/>
              </a:solidFill>
              <a:latin typeface="Red Hat Text"/>
              <a:ea typeface="Red Hat Text"/>
              <a:cs typeface="Red Hat Text"/>
              <a:sym typeface="Red Hat Tex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0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8" name="Shape 2768"/>
        <p:cNvGrpSpPr/>
        <p:nvPr/>
      </p:nvGrpSpPr>
      <p:grpSpPr>
        <a:xfrm>
          <a:off x="0" y="0"/>
          <a:ext cx="0" cy="0"/>
          <a:chOff x="0" y="0"/>
          <a:chExt cx="0" cy="0"/>
        </a:xfrm>
      </p:grpSpPr>
      <p:sp>
        <p:nvSpPr>
          <p:cNvPr id="2769" name="Google Shape;2769;p38"/>
          <p:cNvSpPr/>
          <p:nvPr/>
        </p:nvSpPr>
        <p:spPr>
          <a:xfrm>
            <a:off x="4059325" y="1248425"/>
            <a:ext cx="3990900" cy="4944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ed Hat Text"/>
              <a:ea typeface="Red Hat Text"/>
              <a:cs typeface="Red Hat Text"/>
              <a:sym typeface="Red Hat Text"/>
            </a:endParaRPr>
          </a:p>
        </p:txBody>
      </p:sp>
      <p:sp>
        <p:nvSpPr>
          <p:cNvPr id="2770" name="Google Shape;2770;p38"/>
          <p:cNvSpPr/>
          <p:nvPr/>
        </p:nvSpPr>
        <p:spPr>
          <a:xfrm>
            <a:off x="686168" y="866391"/>
            <a:ext cx="3410700" cy="34107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1" name="Google Shape;2771;p38"/>
          <p:cNvSpPr txBox="1"/>
          <p:nvPr>
            <p:ph type="title"/>
          </p:nvPr>
        </p:nvSpPr>
        <p:spPr>
          <a:xfrm>
            <a:off x="3958500" y="433225"/>
            <a:ext cx="4168200" cy="69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What to examine?</a:t>
            </a:r>
            <a:endParaRPr/>
          </a:p>
        </p:txBody>
      </p:sp>
      <p:pic>
        <p:nvPicPr>
          <p:cNvPr id="2772" name="Google Shape;2772;p38"/>
          <p:cNvPicPr preferRelativeResize="0"/>
          <p:nvPr/>
        </p:nvPicPr>
        <p:blipFill>
          <a:blip r:embed="rId3">
            <a:alphaModFix/>
          </a:blip>
          <a:stretch>
            <a:fillRect/>
          </a:stretch>
        </p:blipFill>
        <p:spPr>
          <a:xfrm>
            <a:off x="746175" y="938250"/>
            <a:ext cx="3290700" cy="3267000"/>
          </a:xfrm>
          <a:prstGeom prst="ellipse">
            <a:avLst/>
          </a:prstGeom>
          <a:solidFill>
            <a:schemeClr val="dk2"/>
          </a:solidFill>
          <a:ln>
            <a:noFill/>
          </a:ln>
        </p:spPr>
      </p:pic>
      <p:sp>
        <p:nvSpPr>
          <p:cNvPr id="2773" name="Google Shape;2773;p38"/>
          <p:cNvSpPr txBox="1"/>
          <p:nvPr/>
        </p:nvSpPr>
        <p:spPr>
          <a:xfrm>
            <a:off x="4419600" y="2409925"/>
            <a:ext cx="3000000" cy="4311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1"/>
              </a:buClr>
              <a:buSzPts val="1600"/>
              <a:buFont typeface="Red Hat Text"/>
              <a:buChar char="➔"/>
            </a:pPr>
            <a:r>
              <a:rPr lang="en" sz="1600">
                <a:solidFill>
                  <a:schemeClr val="dk1"/>
                </a:solidFill>
                <a:latin typeface="Red Hat Text"/>
                <a:ea typeface="Red Hat Text"/>
                <a:cs typeface="Red Hat Text"/>
                <a:sym typeface="Red Hat Text"/>
              </a:rPr>
              <a:t>Power law</a:t>
            </a:r>
            <a:endParaRPr sz="1600">
              <a:solidFill>
                <a:schemeClr val="dk1"/>
              </a:solidFill>
              <a:latin typeface="Red Hat Text"/>
              <a:ea typeface="Red Hat Text"/>
              <a:cs typeface="Red Hat Text"/>
              <a:sym typeface="Red Hat Text"/>
            </a:endParaRPr>
          </a:p>
        </p:txBody>
      </p:sp>
      <p:sp>
        <p:nvSpPr>
          <p:cNvPr id="2774" name="Google Shape;2774;p38"/>
          <p:cNvSpPr txBox="1"/>
          <p:nvPr/>
        </p:nvSpPr>
        <p:spPr>
          <a:xfrm>
            <a:off x="4419600" y="1978825"/>
            <a:ext cx="3000000" cy="4311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1"/>
              </a:buClr>
              <a:buSzPts val="1600"/>
              <a:buFont typeface="Red Hat Text"/>
              <a:buChar char="➔"/>
            </a:pPr>
            <a:r>
              <a:rPr lang="en" sz="1600">
                <a:solidFill>
                  <a:schemeClr val="dk1"/>
                </a:solidFill>
                <a:latin typeface="Red Hat Text"/>
                <a:ea typeface="Red Hat Text"/>
                <a:cs typeface="Red Hat Text"/>
                <a:sym typeface="Red Hat Text"/>
              </a:rPr>
              <a:t>Scale-invariance</a:t>
            </a:r>
            <a:endParaRPr sz="1600">
              <a:solidFill>
                <a:schemeClr val="dk1"/>
              </a:solidFill>
              <a:latin typeface="Red Hat Text"/>
              <a:ea typeface="Red Hat Text"/>
              <a:cs typeface="Red Hat Text"/>
              <a:sym typeface="Red Hat Text"/>
            </a:endParaRPr>
          </a:p>
        </p:txBody>
      </p:sp>
      <p:sp>
        <p:nvSpPr>
          <p:cNvPr id="2775" name="Google Shape;2775;p38"/>
          <p:cNvSpPr txBox="1"/>
          <p:nvPr/>
        </p:nvSpPr>
        <p:spPr>
          <a:xfrm>
            <a:off x="4415475" y="2841025"/>
            <a:ext cx="3290700" cy="4311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1"/>
              </a:buClr>
              <a:buSzPts val="1600"/>
              <a:buFont typeface="Red Hat Text"/>
              <a:buChar char="➔"/>
            </a:pPr>
            <a:r>
              <a:rPr lang="en" sz="1600">
                <a:solidFill>
                  <a:schemeClr val="dk1"/>
                </a:solidFill>
                <a:latin typeface="Red Hat Text"/>
                <a:ea typeface="Red Hat Text"/>
                <a:cs typeface="Red Hat Text"/>
                <a:sym typeface="Red Hat Text"/>
              </a:rPr>
              <a:t>Various control parameters</a:t>
            </a:r>
            <a:endParaRPr sz="1600">
              <a:solidFill>
                <a:schemeClr val="dk1"/>
              </a:solidFill>
              <a:latin typeface="Red Hat Text"/>
              <a:ea typeface="Red Hat Text"/>
              <a:cs typeface="Red Hat Text"/>
              <a:sym typeface="Red Hat Text"/>
            </a:endParaRPr>
          </a:p>
        </p:txBody>
      </p:sp>
      <p:sp>
        <p:nvSpPr>
          <p:cNvPr id="2776" name="Google Shape;2776;p38"/>
          <p:cNvSpPr txBox="1"/>
          <p:nvPr/>
        </p:nvSpPr>
        <p:spPr>
          <a:xfrm>
            <a:off x="4089725" y="1284575"/>
            <a:ext cx="3972600" cy="43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500">
                <a:solidFill>
                  <a:schemeClr val="dk1"/>
                </a:solidFill>
                <a:latin typeface="Red Hat Text"/>
                <a:ea typeface="Red Hat Text"/>
                <a:cs typeface="Red Hat Text"/>
                <a:sym typeface="Red Hat Text"/>
              </a:rPr>
              <a:t>Angiogenesis</a:t>
            </a:r>
            <a:r>
              <a:rPr lang="en" sz="1500">
                <a:solidFill>
                  <a:schemeClr val="dk1"/>
                </a:solidFill>
                <a:latin typeface="Red Hat Text"/>
                <a:ea typeface="Red Hat Text"/>
                <a:cs typeface="Red Hat Text"/>
                <a:sym typeface="Red Hat Text"/>
              </a:rPr>
              <a:t>: the growth of blood vessels.</a:t>
            </a:r>
            <a:endParaRPr sz="1500">
              <a:solidFill>
                <a:schemeClr val="dk1"/>
              </a:solidFill>
              <a:latin typeface="Red Hat Text"/>
              <a:ea typeface="Red Hat Text"/>
              <a:cs typeface="Red Hat Text"/>
              <a:sym typeface="Red Hat Tex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0" name="Shape 2780"/>
        <p:cNvGrpSpPr/>
        <p:nvPr/>
      </p:nvGrpSpPr>
      <p:grpSpPr>
        <a:xfrm>
          <a:off x="0" y="0"/>
          <a:ext cx="0" cy="0"/>
          <a:chOff x="0" y="0"/>
          <a:chExt cx="0" cy="0"/>
        </a:xfrm>
      </p:grpSpPr>
      <p:sp>
        <p:nvSpPr>
          <p:cNvPr id="2781" name="Google Shape;2781;p39"/>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VEGF and Tumor Growth</a:t>
            </a:r>
            <a:endParaRPr/>
          </a:p>
        </p:txBody>
      </p:sp>
      <p:sp>
        <p:nvSpPr>
          <p:cNvPr id="2782" name="Google Shape;2782;p39"/>
          <p:cNvSpPr txBox="1"/>
          <p:nvPr>
            <p:ph idx="3" type="subTitle"/>
          </p:nvPr>
        </p:nvSpPr>
        <p:spPr>
          <a:xfrm>
            <a:off x="3868800" y="1229075"/>
            <a:ext cx="4555200" cy="760200"/>
          </a:xfrm>
          <a:prstGeom prst="rect">
            <a:avLst/>
          </a:prstGeom>
        </p:spPr>
        <p:txBody>
          <a:bodyPr anchorCtr="0" anchor="ctr" bIns="91425" lIns="91425" spcFirstLastPara="1" rIns="91425" wrap="square" tIns="91425">
            <a:noAutofit/>
          </a:bodyPr>
          <a:lstStyle/>
          <a:p>
            <a:pPr indent="-330200" lvl="0" marL="457200" rtl="0" algn="l">
              <a:spcBef>
                <a:spcPts val="0"/>
              </a:spcBef>
              <a:spcAft>
                <a:spcPts val="0"/>
              </a:spcAft>
              <a:buSzPts val="1600"/>
              <a:buChar char="➔"/>
            </a:pPr>
            <a:r>
              <a:rPr lang="en" sz="1600"/>
              <a:t>Vascular endothelial growth factor (</a:t>
            </a:r>
            <a:r>
              <a:rPr b="1" lang="en" sz="1600"/>
              <a:t>VEGF</a:t>
            </a:r>
            <a:r>
              <a:rPr lang="en" sz="1600"/>
              <a:t>)</a:t>
            </a:r>
            <a:endParaRPr sz="1600"/>
          </a:p>
        </p:txBody>
      </p:sp>
      <p:sp>
        <p:nvSpPr>
          <p:cNvPr id="2783" name="Google Shape;2783;p39"/>
          <p:cNvSpPr txBox="1"/>
          <p:nvPr>
            <p:ph idx="3" type="subTitle"/>
          </p:nvPr>
        </p:nvSpPr>
        <p:spPr>
          <a:xfrm>
            <a:off x="3868800" y="2023579"/>
            <a:ext cx="4555200" cy="760200"/>
          </a:xfrm>
          <a:prstGeom prst="rect">
            <a:avLst/>
          </a:prstGeom>
        </p:spPr>
        <p:txBody>
          <a:bodyPr anchorCtr="0" anchor="ctr" bIns="91425" lIns="91425" spcFirstLastPara="1" rIns="91425" wrap="square" tIns="91425">
            <a:noAutofit/>
          </a:bodyPr>
          <a:lstStyle/>
          <a:p>
            <a:pPr indent="-330200" lvl="0" marL="457200" rtl="0" algn="l">
              <a:spcBef>
                <a:spcPts val="0"/>
              </a:spcBef>
              <a:spcAft>
                <a:spcPts val="0"/>
              </a:spcAft>
              <a:buSzPts val="1600"/>
              <a:buChar char="➔"/>
            </a:pPr>
            <a:r>
              <a:rPr lang="en" sz="1600"/>
              <a:t>Signaling molecule</a:t>
            </a:r>
            <a:endParaRPr sz="1600"/>
          </a:p>
        </p:txBody>
      </p:sp>
      <p:sp>
        <p:nvSpPr>
          <p:cNvPr id="2784" name="Google Shape;2784;p39"/>
          <p:cNvSpPr txBox="1"/>
          <p:nvPr>
            <p:ph idx="3" type="subTitle"/>
          </p:nvPr>
        </p:nvSpPr>
        <p:spPr>
          <a:xfrm>
            <a:off x="3868800" y="2842880"/>
            <a:ext cx="4555200" cy="572700"/>
          </a:xfrm>
          <a:prstGeom prst="rect">
            <a:avLst/>
          </a:prstGeom>
        </p:spPr>
        <p:txBody>
          <a:bodyPr anchorCtr="0" anchor="ctr" bIns="91425" lIns="91425" spcFirstLastPara="1" rIns="91425" wrap="square" tIns="91425">
            <a:noAutofit/>
          </a:bodyPr>
          <a:lstStyle/>
          <a:p>
            <a:pPr indent="-330200" lvl="0" marL="457200" rtl="0" algn="l">
              <a:spcBef>
                <a:spcPts val="0"/>
              </a:spcBef>
              <a:spcAft>
                <a:spcPts val="0"/>
              </a:spcAft>
              <a:buSzPts val="1600"/>
              <a:buChar char="➔"/>
            </a:pPr>
            <a:r>
              <a:rPr lang="en" sz="1600"/>
              <a:t>VEGF-based bias</a:t>
            </a:r>
            <a:endParaRPr sz="1600"/>
          </a:p>
        </p:txBody>
      </p:sp>
      <p:sp>
        <p:nvSpPr>
          <p:cNvPr id="2785" name="Google Shape;2785;p39"/>
          <p:cNvSpPr txBox="1"/>
          <p:nvPr>
            <p:ph idx="3" type="subTitle"/>
          </p:nvPr>
        </p:nvSpPr>
        <p:spPr>
          <a:xfrm>
            <a:off x="3868800" y="3505174"/>
            <a:ext cx="4555200" cy="760200"/>
          </a:xfrm>
          <a:prstGeom prst="rect">
            <a:avLst/>
          </a:prstGeom>
        </p:spPr>
        <p:txBody>
          <a:bodyPr anchorCtr="0" anchor="ctr" bIns="91425" lIns="91425" spcFirstLastPara="1" rIns="91425" wrap="square" tIns="91425">
            <a:noAutofit/>
          </a:bodyPr>
          <a:lstStyle/>
          <a:p>
            <a:pPr indent="-330200" lvl="0" marL="457200" rtl="0" algn="l">
              <a:spcBef>
                <a:spcPts val="0"/>
              </a:spcBef>
              <a:spcAft>
                <a:spcPts val="0"/>
              </a:spcAft>
              <a:buClr>
                <a:srgbClr val="000000"/>
              </a:buClr>
              <a:buSzPts val="1600"/>
              <a:buChar char="➔"/>
            </a:pPr>
            <a:r>
              <a:rPr lang="en" sz="1600">
                <a:solidFill>
                  <a:srgbClr val="000000"/>
                </a:solidFill>
              </a:rPr>
              <a:t>Eventually tumor growth</a:t>
            </a:r>
            <a:endParaRPr sz="1600"/>
          </a:p>
        </p:txBody>
      </p:sp>
      <p:sp>
        <p:nvSpPr>
          <p:cNvPr id="2786" name="Google Shape;2786;p39"/>
          <p:cNvSpPr/>
          <p:nvPr/>
        </p:nvSpPr>
        <p:spPr>
          <a:xfrm>
            <a:off x="7226575" y="1506465"/>
            <a:ext cx="23397" cy="19833"/>
          </a:xfrm>
          <a:custGeom>
            <a:rect b="b" l="l" r="r" t="t"/>
            <a:pathLst>
              <a:path extrusionOk="0" h="757" w="893">
                <a:moveTo>
                  <a:pt x="509" y="0"/>
                </a:moveTo>
                <a:cubicBezTo>
                  <a:pt x="173" y="0"/>
                  <a:pt x="1" y="412"/>
                  <a:pt x="241" y="642"/>
                </a:cubicBezTo>
                <a:cubicBezTo>
                  <a:pt x="319" y="721"/>
                  <a:pt x="417" y="756"/>
                  <a:pt x="512" y="756"/>
                </a:cubicBezTo>
                <a:cubicBezTo>
                  <a:pt x="706" y="756"/>
                  <a:pt x="892" y="609"/>
                  <a:pt x="892" y="384"/>
                </a:cubicBezTo>
                <a:cubicBezTo>
                  <a:pt x="892" y="173"/>
                  <a:pt x="720" y="0"/>
                  <a:pt x="509" y="0"/>
                </a:cubicBezTo>
                <a:close/>
              </a:path>
            </a:pathLst>
          </a:custGeom>
          <a:solidFill>
            <a:srgbClr val="4962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7" name="Google Shape;2787;p39"/>
          <p:cNvSpPr/>
          <p:nvPr/>
        </p:nvSpPr>
        <p:spPr>
          <a:xfrm>
            <a:off x="719999" y="1334974"/>
            <a:ext cx="2970000" cy="29304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788" name="Google Shape;2788;p39"/>
          <p:cNvPicPr preferRelativeResize="0"/>
          <p:nvPr/>
        </p:nvPicPr>
        <p:blipFill rotWithShape="1">
          <a:blip r:embed="rId3">
            <a:alphaModFix/>
          </a:blip>
          <a:srcRect b="2767" l="5427" r="22588" t="2776"/>
          <a:stretch/>
        </p:blipFill>
        <p:spPr>
          <a:xfrm>
            <a:off x="802426" y="1438080"/>
            <a:ext cx="2805300" cy="2724000"/>
          </a:xfrm>
          <a:prstGeom prst="ellipse">
            <a:avLst/>
          </a:prstGeom>
          <a:solidFill>
            <a:schemeClr val="dk2"/>
          </a:solid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2" name="Shape 2792"/>
        <p:cNvGrpSpPr/>
        <p:nvPr/>
      </p:nvGrpSpPr>
      <p:grpSpPr>
        <a:xfrm>
          <a:off x="0" y="0"/>
          <a:ext cx="0" cy="0"/>
          <a:chOff x="0" y="0"/>
          <a:chExt cx="0" cy="0"/>
        </a:xfrm>
      </p:grpSpPr>
      <p:sp>
        <p:nvSpPr>
          <p:cNvPr id="2793" name="Google Shape;2793;p40"/>
          <p:cNvSpPr/>
          <p:nvPr/>
        </p:nvSpPr>
        <p:spPr>
          <a:xfrm>
            <a:off x="3702300" y="872793"/>
            <a:ext cx="1739400" cy="17397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4" name="Google Shape;2794;p40"/>
          <p:cNvSpPr txBox="1"/>
          <p:nvPr>
            <p:ph idx="1" type="subTitle"/>
          </p:nvPr>
        </p:nvSpPr>
        <p:spPr>
          <a:xfrm>
            <a:off x="2069850" y="4319600"/>
            <a:ext cx="5334900" cy="500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Modeling Angiogenesis: </a:t>
            </a:r>
            <a:endParaRPr/>
          </a:p>
          <a:p>
            <a:pPr indent="0" lvl="0" marL="0" rtl="0" algn="ctr">
              <a:spcBef>
                <a:spcPts val="0"/>
              </a:spcBef>
              <a:spcAft>
                <a:spcPts val="0"/>
              </a:spcAft>
              <a:buNone/>
            </a:pPr>
            <a:r>
              <a:rPr lang="en"/>
              <a:t>Understanding Tumor Growth through VEGF Dynamics</a:t>
            </a:r>
            <a:endParaRPr/>
          </a:p>
          <a:p>
            <a:pPr indent="0" lvl="0" marL="0" rtl="0" algn="ctr">
              <a:spcBef>
                <a:spcPts val="0"/>
              </a:spcBef>
              <a:spcAft>
                <a:spcPts val="0"/>
              </a:spcAft>
              <a:buNone/>
            </a:pPr>
            <a:r>
              <a:t/>
            </a:r>
            <a:endParaRPr/>
          </a:p>
        </p:txBody>
      </p:sp>
      <p:sp>
        <p:nvSpPr>
          <p:cNvPr id="2795" name="Google Shape;2795;p40"/>
          <p:cNvSpPr txBox="1"/>
          <p:nvPr>
            <p:ph type="title"/>
          </p:nvPr>
        </p:nvSpPr>
        <p:spPr>
          <a:xfrm>
            <a:off x="2012650" y="2910450"/>
            <a:ext cx="50043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Model Design and Implementation</a:t>
            </a:r>
            <a:endParaRPr/>
          </a:p>
        </p:txBody>
      </p:sp>
      <p:sp>
        <p:nvSpPr>
          <p:cNvPr id="2796" name="Google Shape;2796;p40"/>
          <p:cNvSpPr txBox="1"/>
          <p:nvPr>
            <p:ph idx="2" type="title"/>
          </p:nvPr>
        </p:nvSpPr>
        <p:spPr>
          <a:xfrm>
            <a:off x="3896100" y="1321750"/>
            <a:ext cx="13518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grpSp>
        <p:nvGrpSpPr>
          <p:cNvPr id="2797" name="Google Shape;2797;p40"/>
          <p:cNvGrpSpPr/>
          <p:nvPr/>
        </p:nvGrpSpPr>
        <p:grpSpPr>
          <a:xfrm>
            <a:off x="7148901" y="539492"/>
            <a:ext cx="689882" cy="552956"/>
            <a:chOff x="5351251" y="1894392"/>
            <a:chExt cx="689882" cy="552956"/>
          </a:xfrm>
        </p:grpSpPr>
        <p:sp>
          <p:nvSpPr>
            <p:cNvPr id="2798" name="Google Shape;2798;p40"/>
            <p:cNvSpPr/>
            <p:nvPr/>
          </p:nvSpPr>
          <p:spPr>
            <a:xfrm>
              <a:off x="5351251" y="1894392"/>
              <a:ext cx="689882" cy="552956"/>
            </a:xfrm>
            <a:custGeom>
              <a:rect b="b" l="l" r="r" t="t"/>
              <a:pathLst>
                <a:path extrusionOk="0" h="9575" w="11946">
                  <a:moveTo>
                    <a:pt x="5958" y="0"/>
                  </a:moveTo>
                  <a:cubicBezTo>
                    <a:pt x="2675" y="0"/>
                    <a:pt x="0" y="2158"/>
                    <a:pt x="0" y="4803"/>
                  </a:cubicBezTo>
                  <a:cubicBezTo>
                    <a:pt x="0" y="7447"/>
                    <a:pt x="2675" y="9575"/>
                    <a:pt x="5958" y="9575"/>
                  </a:cubicBezTo>
                  <a:cubicBezTo>
                    <a:pt x="9271" y="9575"/>
                    <a:pt x="11946" y="7447"/>
                    <a:pt x="11946" y="4803"/>
                  </a:cubicBezTo>
                  <a:cubicBezTo>
                    <a:pt x="11946" y="2158"/>
                    <a:pt x="9271" y="0"/>
                    <a:pt x="595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9" name="Google Shape;2799;p40"/>
            <p:cNvSpPr/>
            <p:nvPr/>
          </p:nvSpPr>
          <p:spPr>
            <a:xfrm>
              <a:off x="5433717" y="2076881"/>
              <a:ext cx="488045" cy="183934"/>
            </a:xfrm>
            <a:custGeom>
              <a:rect b="b" l="l" r="r" t="t"/>
              <a:pathLst>
                <a:path extrusionOk="0" h="3185" w="8451">
                  <a:moveTo>
                    <a:pt x="4793" y="1"/>
                  </a:moveTo>
                  <a:cubicBezTo>
                    <a:pt x="2902" y="1"/>
                    <a:pt x="2220" y="1187"/>
                    <a:pt x="2220" y="1187"/>
                  </a:cubicBezTo>
                  <a:cubicBezTo>
                    <a:pt x="2220" y="1187"/>
                    <a:pt x="2163" y="1234"/>
                    <a:pt x="1999" y="1234"/>
                  </a:cubicBezTo>
                  <a:cubicBezTo>
                    <a:pt x="1867" y="1234"/>
                    <a:pt x="1666" y="1204"/>
                    <a:pt x="1369" y="1095"/>
                  </a:cubicBezTo>
                  <a:cubicBezTo>
                    <a:pt x="670" y="883"/>
                    <a:pt x="1" y="245"/>
                    <a:pt x="1" y="244"/>
                  </a:cubicBezTo>
                  <a:lnTo>
                    <a:pt x="1" y="244"/>
                  </a:lnTo>
                  <a:lnTo>
                    <a:pt x="457" y="1095"/>
                  </a:lnTo>
                  <a:cubicBezTo>
                    <a:pt x="457" y="1095"/>
                    <a:pt x="1081" y="3185"/>
                    <a:pt x="4200" y="3185"/>
                  </a:cubicBezTo>
                  <a:cubicBezTo>
                    <a:pt x="4382" y="3185"/>
                    <a:pt x="4573" y="3177"/>
                    <a:pt x="4773" y="3162"/>
                  </a:cubicBezTo>
                  <a:cubicBezTo>
                    <a:pt x="8420" y="2889"/>
                    <a:pt x="8451" y="123"/>
                    <a:pt x="8451" y="123"/>
                  </a:cubicBezTo>
                  <a:lnTo>
                    <a:pt x="8451" y="123"/>
                  </a:lnTo>
                  <a:lnTo>
                    <a:pt x="7326" y="1156"/>
                  </a:lnTo>
                  <a:cubicBezTo>
                    <a:pt x="7326" y="1156"/>
                    <a:pt x="6779" y="32"/>
                    <a:pt x="4864" y="1"/>
                  </a:cubicBezTo>
                  <a:cubicBezTo>
                    <a:pt x="4840" y="1"/>
                    <a:pt x="4816" y="1"/>
                    <a:pt x="4793" y="1"/>
                  </a:cubicBezTo>
                  <a:close/>
                </a:path>
              </a:pathLst>
            </a:custGeom>
            <a:solidFill>
              <a:srgbClr val="212D35">
                <a:alpha val="42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0" name="Google Shape;2800;p40"/>
            <p:cNvSpPr/>
            <p:nvPr/>
          </p:nvSpPr>
          <p:spPr>
            <a:xfrm>
              <a:off x="5498685" y="1947868"/>
              <a:ext cx="356375" cy="86972"/>
            </a:xfrm>
            <a:custGeom>
              <a:rect b="b" l="l" r="r" t="t"/>
              <a:pathLst>
                <a:path extrusionOk="0" h="1506" w="6171">
                  <a:moveTo>
                    <a:pt x="3166" y="0"/>
                  </a:moveTo>
                  <a:cubicBezTo>
                    <a:pt x="2946" y="0"/>
                    <a:pt x="2730" y="14"/>
                    <a:pt x="2523" y="47"/>
                  </a:cubicBezTo>
                  <a:cubicBezTo>
                    <a:pt x="943" y="229"/>
                    <a:pt x="0" y="1506"/>
                    <a:pt x="0" y="1506"/>
                  </a:cubicBezTo>
                  <a:cubicBezTo>
                    <a:pt x="0" y="1506"/>
                    <a:pt x="1064" y="1111"/>
                    <a:pt x="2645" y="594"/>
                  </a:cubicBezTo>
                  <a:cubicBezTo>
                    <a:pt x="3172" y="432"/>
                    <a:pt x="3739" y="378"/>
                    <a:pt x="4262" y="378"/>
                  </a:cubicBezTo>
                  <a:cubicBezTo>
                    <a:pt x="5306" y="378"/>
                    <a:pt x="6171" y="594"/>
                    <a:pt x="6171" y="594"/>
                  </a:cubicBezTo>
                  <a:cubicBezTo>
                    <a:pt x="6171" y="594"/>
                    <a:pt x="4595" y="0"/>
                    <a:pt x="3166" y="0"/>
                  </a:cubicBezTo>
                  <a:close/>
                </a:path>
              </a:pathLst>
            </a:custGeom>
            <a:solidFill>
              <a:srgbClr val="FFFFFF">
                <a:alpha val="45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1" name="Google Shape;2801;p40"/>
            <p:cNvSpPr/>
            <p:nvPr/>
          </p:nvSpPr>
          <p:spPr>
            <a:xfrm>
              <a:off x="5424939" y="2255963"/>
              <a:ext cx="354643" cy="141026"/>
            </a:xfrm>
            <a:custGeom>
              <a:rect b="b" l="l" r="r" t="t"/>
              <a:pathLst>
                <a:path extrusionOk="0" h="2442" w="6141">
                  <a:moveTo>
                    <a:pt x="1" y="1"/>
                  </a:moveTo>
                  <a:cubicBezTo>
                    <a:pt x="1" y="1"/>
                    <a:pt x="822" y="1672"/>
                    <a:pt x="2493" y="2219"/>
                  </a:cubicBezTo>
                  <a:cubicBezTo>
                    <a:pt x="3030" y="2385"/>
                    <a:pt x="3597" y="2441"/>
                    <a:pt x="4121" y="2441"/>
                  </a:cubicBezTo>
                  <a:cubicBezTo>
                    <a:pt x="5229" y="2441"/>
                    <a:pt x="6141" y="2189"/>
                    <a:pt x="6141" y="2189"/>
                  </a:cubicBezTo>
                  <a:cubicBezTo>
                    <a:pt x="6141" y="2189"/>
                    <a:pt x="3648" y="2128"/>
                    <a:pt x="2372" y="1581"/>
                  </a:cubicBezTo>
                  <a:cubicBezTo>
                    <a:pt x="1126" y="1034"/>
                    <a:pt x="1" y="1"/>
                    <a:pt x="1" y="1"/>
                  </a:cubicBezTo>
                  <a:close/>
                </a:path>
              </a:pathLst>
            </a:custGeom>
            <a:solidFill>
              <a:srgbClr val="FFFFFF">
                <a:alpha val="45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02" name="Google Shape;2802;p40"/>
          <p:cNvGrpSpPr/>
          <p:nvPr/>
        </p:nvGrpSpPr>
        <p:grpSpPr>
          <a:xfrm>
            <a:off x="7016961" y="1583017"/>
            <a:ext cx="496765" cy="259586"/>
            <a:chOff x="6255261" y="2144679"/>
            <a:chExt cx="496766" cy="259586"/>
          </a:xfrm>
        </p:grpSpPr>
        <p:sp>
          <p:nvSpPr>
            <p:cNvPr id="2803" name="Google Shape;2803;p40"/>
            <p:cNvSpPr/>
            <p:nvPr/>
          </p:nvSpPr>
          <p:spPr>
            <a:xfrm>
              <a:off x="6255261" y="2144679"/>
              <a:ext cx="496766" cy="259586"/>
            </a:xfrm>
            <a:custGeom>
              <a:rect b="b" l="l" r="r" t="t"/>
              <a:pathLst>
                <a:path extrusionOk="0" h="4495" w="8602">
                  <a:moveTo>
                    <a:pt x="6451" y="1"/>
                  </a:moveTo>
                  <a:cubicBezTo>
                    <a:pt x="5713" y="1"/>
                    <a:pt x="4823" y="154"/>
                    <a:pt x="3891" y="469"/>
                  </a:cubicBezTo>
                  <a:cubicBezTo>
                    <a:pt x="1641" y="1228"/>
                    <a:pt x="0" y="2627"/>
                    <a:pt x="243" y="3630"/>
                  </a:cubicBezTo>
                  <a:cubicBezTo>
                    <a:pt x="367" y="4197"/>
                    <a:pt x="1110" y="4495"/>
                    <a:pt x="2148" y="4495"/>
                  </a:cubicBezTo>
                  <a:cubicBezTo>
                    <a:pt x="2891" y="4495"/>
                    <a:pt x="3785" y="4342"/>
                    <a:pt x="4711" y="4025"/>
                  </a:cubicBezTo>
                  <a:cubicBezTo>
                    <a:pt x="6961" y="3265"/>
                    <a:pt x="8602" y="1867"/>
                    <a:pt x="8359" y="894"/>
                  </a:cubicBezTo>
                  <a:cubicBezTo>
                    <a:pt x="8234" y="307"/>
                    <a:pt x="7494" y="1"/>
                    <a:pt x="645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4" name="Google Shape;2804;p40"/>
            <p:cNvSpPr/>
            <p:nvPr/>
          </p:nvSpPr>
          <p:spPr>
            <a:xfrm>
              <a:off x="6297360" y="2176961"/>
              <a:ext cx="382709" cy="151940"/>
            </a:xfrm>
            <a:custGeom>
              <a:rect b="b" l="l" r="r" t="t"/>
              <a:pathLst>
                <a:path extrusionOk="0" h="2631" w="6627">
                  <a:moveTo>
                    <a:pt x="6627" y="1"/>
                  </a:moveTo>
                  <a:lnTo>
                    <a:pt x="5441" y="669"/>
                  </a:lnTo>
                  <a:cubicBezTo>
                    <a:pt x="5441" y="669"/>
                    <a:pt x="4923" y="531"/>
                    <a:pt x="4305" y="531"/>
                  </a:cubicBezTo>
                  <a:cubicBezTo>
                    <a:pt x="3919" y="531"/>
                    <a:pt x="3494" y="585"/>
                    <a:pt x="3131" y="761"/>
                  </a:cubicBezTo>
                  <a:cubicBezTo>
                    <a:pt x="2159" y="1217"/>
                    <a:pt x="2128" y="2068"/>
                    <a:pt x="2128" y="2068"/>
                  </a:cubicBezTo>
                  <a:lnTo>
                    <a:pt x="1" y="2463"/>
                  </a:lnTo>
                  <a:cubicBezTo>
                    <a:pt x="1" y="2463"/>
                    <a:pt x="467" y="2631"/>
                    <a:pt x="1285" y="2631"/>
                  </a:cubicBezTo>
                  <a:cubicBezTo>
                    <a:pt x="1945" y="2631"/>
                    <a:pt x="2833" y="2522"/>
                    <a:pt x="3891" y="2128"/>
                  </a:cubicBezTo>
                  <a:cubicBezTo>
                    <a:pt x="5928" y="1369"/>
                    <a:pt x="6627" y="1"/>
                    <a:pt x="6627" y="1"/>
                  </a:cubicBezTo>
                  <a:close/>
                </a:path>
              </a:pathLst>
            </a:custGeom>
            <a:solidFill>
              <a:srgbClr val="212D35">
                <a:alpha val="42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8" name="Shape 2808"/>
        <p:cNvGrpSpPr/>
        <p:nvPr/>
      </p:nvGrpSpPr>
      <p:grpSpPr>
        <a:xfrm>
          <a:off x="0" y="0"/>
          <a:ext cx="0" cy="0"/>
          <a:chOff x="0" y="0"/>
          <a:chExt cx="0" cy="0"/>
        </a:xfrm>
      </p:grpSpPr>
      <p:sp>
        <p:nvSpPr>
          <p:cNvPr id="2809" name="Google Shape;2809;p41"/>
          <p:cNvSpPr txBox="1"/>
          <p:nvPr>
            <p:ph idx="2" type="title"/>
          </p:nvPr>
        </p:nvSpPr>
        <p:spPr>
          <a:xfrm>
            <a:off x="720000" y="324450"/>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Initialization</a:t>
            </a:r>
            <a:endParaRPr/>
          </a:p>
        </p:txBody>
      </p:sp>
      <p:sp>
        <p:nvSpPr>
          <p:cNvPr id="2810" name="Google Shape;2810;p41"/>
          <p:cNvSpPr txBox="1"/>
          <p:nvPr>
            <p:ph idx="3" type="title"/>
          </p:nvPr>
        </p:nvSpPr>
        <p:spPr>
          <a:xfrm>
            <a:off x="4110650" y="1409882"/>
            <a:ext cx="9435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811" name="Google Shape;2811;p41"/>
          <p:cNvSpPr txBox="1"/>
          <p:nvPr>
            <p:ph idx="6" type="title"/>
          </p:nvPr>
        </p:nvSpPr>
        <p:spPr>
          <a:xfrm>
            <a:off x="4110638" y="2656882"/>
            <a:ext cx="9435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812" name="Google Shape;2812;p41"/>
          <p:cNvSpPr txBox="1"/>
          <p:nvPr>
            <p:ph idx="9" type="title"/>
          </p:nvPr>
        </p:nvSpPr>
        <p:spPr>
          <a:xfrm>
            <a:off x="4110650" y="3903882"/>
            <a:ext cx="9435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2813" name="Google Shape;2813;p41"/>
          <p:cNvPicPr preferRelativeResize="0"/>
          <p:nvPr/>
        </p:nvPicPr>
        <p:blipFill rotWithShape="1">
          <a:blip r:embed="rId3">
            <a:alphaModFix/>
          </a:blip>
          <a:srcRect b="0" l="9176" r="7932" t="0"/>
          <a:stretch/>
        </p:blipFill>
        <p:spPr>
          <a:xfrm>
            <a:off x="2358375" y="945400"/>
            <a:ext cx="4448050" cy="4024500"/>
          </a:xfrm>
          <a:prstGeom prst="rect">
            <a:avLst/>
          </a:prstGeom>
          <a:noFill/>
          <a:ln>
            <a:noFill/>
          </a:ln>
        </p:spPr>
      </p:pic>
      <p:sp>
        <p:nvSpPr>
          <p:cNvPr id="2814" name="Google Shape;2814;p41"/>
          <p:cNvSpPr txBox="1"/>
          <p:nvPr/>
        </p:nvSpPr>
        <p:spPr>
          <a:xfrm>
            <a:off x="244425" y="4065575"/>
            <a:ext cx="2017500" cy="747600"/>
          </a:xfrm>
          <a:prstGeom prst="rect">
            <a:avLst/>
          </a:prstGeom>
          <a:solidFill>
            <a:schemeClr val="lt1"/>
          </a:solid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600">
                <a:solidFill>
                  <a:schemeClr val="dk1"/>
                </a:solidFill>
                <a:latin typeface="Red Hat Text"/>
                <a:ea typeface="Red Hat Text"/>
                <a:cs typeface="Red Hat Text"/>
                <a:sym typeface="Red Hat Text"/>
              </a:rPr>
              <a:t>Initial VEGF values on background grid</a:t>
            </a:r>
            <a:endParaRPr sz="1600">
              <a:solidFill>
                <a:schemeClr val="dk1"/>
              </a:solidFill>
              <a:latin typeface="Red Hat Text"/>
              <a:ea typeface="Red Hat Text"/>
              <a:cs typeface="Red Hat Text"/>
              <a:sym typeface="Red Hat Tex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8" name="Shape 2818"/>
        <p:cNvGrpSpPr/>
        <p:nvPr/>
      </p:nvGrpSpPr>
      <p:grpSpPr>
        <a:xfrm>
          <a:off x="0" y="0"/>
          <a:ext cx="0" cy="0"/>
          <a:chOff x="0" y="0"/>
          <a:chExt cx="0" cy="0"/>
        </a:xfrm>
      </p:grpSpPr>
      <p:sp>
        <p:nvSpPr>
          <p:cNvPr id="2819" name="Google Shape;2819;p42"/>
          <p:cNvSpPr txBox="1"/>
          <p:nvPr>
            <p:ph idx="2"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The Model</a:t>
            </a:r>
            <a:endParaRPr/>
          </a:p>
        </p:txBody>
      </p:sp>
      <p:pic>
        <p:nvPicPr>
          <p:cNvPr id="2820" name="Google Shape;2820;p42"/>
          <p:cNvPicPr preferRelativeResize="0"/>
          <p:nvPr/>
        </p:nvPicPr>
        <p:blipFill>
          <a:blip r:embed="rId3">
            <a:alphaModFix/>
          </a:blip>
          <a:stretch>
            <a:fillRect/>
          </a:stretch>
        </p:blipFill>
        <p:spPr>
          <a:xfrm>
            <a:off x="751025" y="1017725"/>
            <a:ext cx="7641951" cy="382097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4" name="Shape 2824"/>
        <p:cNvGrpSpPr/>
        <p:nvPr/>
      </p:nvGrpSpPr>
      <p:grpSpPr>
        <a:xfrm>
          <a:off x="0" y="0"/>
          <a:ext cx="0" cy="0"/>
          <a:chOff x="0" y="0"/>
          <a:chExt cx="0" cy="0"/>
        </a:xfrm>
      </p:grpSpPr>
      <p:sp>
        <p:nvSpPr>
          <p:cNvPr id="2825" name="Google Shape;2825;p43"/>
          <p:cNvSpPr/>
          <p:nvPr/>
        </p:nvSpPr>
        <p:spPr>
          <a:xfrm>
            <a:off x="3057000" y="3830150"/>
            <a:ext cx="6013800" cy="1198800"/>
          </a:xfrm>
          <a:prstGeom prst="roundRect">
            <a:avLst>
              <a:gd fmla="val 16667" name="adj"/>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ed Hat Text"/>
              <a:ea typeface="Red Hat Text"/>
              <a:cs typeface="Red Hat Text"/>
              <a:sym typeface="Red Hat Text"/>
            </a:endParaRPr>
          </a:p>
        </p:txBody>
      </p:sp>
      <p:pic>
        <p:nvPicPr>
          <p:cNvPr id="2826" name="Google Shape;2826;p43"/>
          <p:cNvPicPr preferRelativeResize="0"/>
          <p:nvPr/>
        </p:nvPicPr>
        <p:blipFill>
          <a:blip r:embed="rId3">
            <a:alphaModFix/>
          </a:blip>
          <a:stretch>
            <a:fillRect/>
          </a:stretch>
        </p:blipFill>
        <p:spPr>
          <a:xfrm>
            <a:off x="153125" y="2540925"/>
            <a:ext cx="2692876" cy="2488025"/>
          </a:xfrm>
          <a:prstGeom prst="rect">
            <a:avLst/>
          </a:prstGeom>
          <a:noFill/>
          <a:ln>
            <a:noFill/>
          </a:ln>
        </p:spPr>
      </p:pic>
      <p:sp>
        <p:nvSpPr>
          <p:cNvPr id="2827" name="Google Shape;2827;p43"/>
          <p:cNvSpPr txBox="1"/>
          <p:nvPr>
            <p:ph type="title"/>
          </p:nvPr>
        </p:nvSpPr>
        <p:spPr>
          <a:xfrm>
            <a:off x="431950" y="166125"/>
            <a:ext cx="8534100" cy="954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500">
                <a:solidFill>
                  <a:schemeClr val="lt2"/>
                </a:solidFill>
              </a:rPr>
              <a:t>V</a:t>
            </a:r>
            <a:r>
              <a:rPr lang="en" sz="3500">
                <a:solidFill>
                  <a:schemeClr val="lt2"/>
                </a:solidFill>
              </a:rPr>
              <a:t>essel Growth and Gaussian VEGF Decay</a:t>
            </a:r>
            <a:endParaRPr sz="3500">
              <a:solidFill>
                <a:schemeClr val="lt2"/>
              </a:solidFill>
            </a:endParaRPr>
          </a:p>
          <a:p>
            <a:pPr indent="0" lvl="0" marL="0" rtl="0" algn="l">
              <a:spcBef>
                <a:spcPts val="0"/>
              </a:spcBef>
              <a:spcAft>
                <a:spcPts val="0"/>
              </a:spcAft>
              <a:buNone/>
            </a:pPr>
            <a:r>
              <a:t/>
            </a:r>
            <a:endParaRPr sz="2200">
              <a:solidFill>
                <a:schemeClr val="lt2"/>
              </a:solidFill>
            </a:endParaRPr>
          </a:p>
        </p:txBody>
      </p:sp>
      <p:pic>
        <p:nvPicPr>
          <p:cNvPr id="2828" name="Google Shape;2828;p43"/>
          <p:cNvPicPr preferRelativeResize="0"/>
          <p:nvPr/>
        </p:nvPicPr>
        <p:blipFill>
          <a:blip r:embed="rId4">
            <a:alphaModFix/>
          </a:blip>
          <a:stretch>
            <a:fillRect/>
          </a:stretch>
        </p:blipFill>
        <p:spPr>
          <a:xfrm>
            <a:off x="3533813" y="3944925"/>
            <a:ext cx="1642525" cy="450375"/>
          </a:xfrm>
          <a:prstGeom prst="rect">
            <a:avLst/>
          </a:prstGeom>
          <a:noFill/>
          <a:ln>
            <a:noFill/>
          </a:ln>
        </p:spPr>
      </p:pic>
      <p:pic>
        <p:nvPicPr>
          <p:cNvPr id="2829" name="Google Shape;2829;p43"/>
          <p:cNvPicPr preferRelativeResize="0"/>
          <p:nvPr/>
        </p:nvPicPr>
        <p:blipFill>
          <a:blip r:embed="rId5">
            <a:alphaModFix/>
          </a:blip>
          <a:stretch>
            <a:fillRect/>
          </a:stretch>
        </p:blipFill>
        <p:spPr>
          <a:xfrm>
            <a:off x="5963838" y="4154775"/>
            <a:ext cx="2252059" cy="240525"/>
          </a:xfrm>
          <a:prstGeom prst="rect">
            <a:avLst/>
          </a:prstGeom>
          <a:noFill/>
          <a:ln>
            <a:noFill/>
          </a:ln>
        </p:spPr>
      </p:pic>
      <p:pic>
        <p:nvPicPr>
          <p:cNvPr id="2830" name="Google Shape;2830;p43"/>
          <p:cNvPicPr preferRelativeResize="0"/>
          <p:nvPr/>
        </p:nvPicPr>
        <p:blipFill rotWithShape="1">
          <a:blip r:embed="rId6">
            <a:alphaModFix/>
          </a:blip>
          <a:srcRect b="0" l="0" r="0" t="0"/>
          <a:stretch/>
        </p:blipFill>
        <p:spPr>
          <a:xfrm>
            <a:off x="3352776" y="774375"/>
            <a:ext cx="5613150" cy="2806575"/>
          </a:xfrm>
          <a:prstGeom prst="rect">
            <a:avLst/>
          </a:prstGeom>
          <a:noFill/>
          <a:ln>
            <a:noFill/>
          </a:ln>
        </p:spPr>
      </p:pic>
      <p:sp>
        <p:nvSpPr>
          <p:cNvPr id="2831" name="Google Shape;2831;p43"/>
          <p:cNvSpPr/>
          <p:nvPr/>
        </p:nvSpPr>
        <p:spPr>
          <a:xfrm>
            <a:off x="71400" y="826000"/>
            <a:ext cx="2985600" cy="1566300"/>
          </a:xfrm>
          <a:prstGeom prst="roundRect">
            <a:avLst>
              <a:gd fmla="val 16667" name="adj"/>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ed Hat Text"/>
              <a:ea typeface="Red Hat Text"/>
              <a:cs typeface="Red Hat Text"/>
              <a:sym typeface="Red Hat Text"/>
            </a:endParaRPr>
          </a:p>
        </p:txBody>
      </p:sp>
      <p:sp>
        <p:nvSpPr>
          <p:cNvPr id="2832" name="Google Shape;2832;p43"/>
          <p:cNvSpPr txBox="1"/>
          <p:nvPr/>
        </p:nvSpPr>
        <p:spPr>
          <a:xfrm>
            <a:off x="257550" y="1588775"/>
            <a:ext cx="2799600" cy="62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solidFill>
                  <a:schemeClr val="dk1"/>
                </a:solidFill>
                <a:latin typeface="Red Hat Text"/>
                <a:ea typeface="Red Hat Text"/>
                <a:cs typeface="Red Hat Text"/>
                <a:sym typeface="Red Hat Text"/>
              </a:rPr>
              <a:t>P(x,y) = U(0,1) * (1 - bias_factor) + VEGF(x,y) * bias_factor</a:t>
            </a:r>
            <a:endParaRPr i="1">
              <a:solidFill>
                <a:schemeClr val="dk1"/>
              </a:solidFill>
              <a:latin typeface="Red Hat Text"/>
              <a:ea typeface="Red Hat Text"/>
              <a:cs typeface="Red Hat Text"/>
              <a:sym typeface="Red Hat Text"/>
            </a:endParaRPr>
          </a:p>
        </p:txBody>
      </p:sp>
      <p:sp>
        <p:nvSpPr>
          <p:cNvPr id="2833" name="Google Shape;2833;p43"/>
          <p:cNvSpPr txBox="1"/>
          <p:nvPr/>
        </p:nvSpPr>
        <p:spPr>
          <a:xfrm>
            <a:off x="257550" y="968725"/>
            <a:ext cx="2613300" cy="57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Red Hat Text"/>
                <a:ea typeface="Red Hat Text"/>
                <a:cs typeface="Red Hat Text"/>
                <a:sym typeface="Red Hat Text"/>
              </a:rPr>
              <a:t>Probability of growing to neighbor cell x,y</a:t>
            </a:r>
            <a:endParaRPr>
              <a:solidFill>
                <a:schemeClr val="dk1"/>
              </a:solidFill>
              <a:latin typeface="Red Hat Text"/>
              <a:ea typeface="Red Hat Text"/>
              <a:cs typeface="Red Hat Text"/>
              <a:sym typeface="Red Hat Text"/>
            </a:endParaRPr>
          </a:p>
        </p:txBody>
      </p:sp>
      <p:sp>
        <p:nvSpPr>
          <p:cNvPr id="2834" name="Google Shape;2834;p43"/>
          <p:cNvSpPr txBox="1"/>
          <p:nvPr/>
        </p:nvSpPr>
        <p:spPr>
          <a:xfrm>
            <a:off x="3469175" y="4509800"/>
            <a:ext cx="5563200" cy="35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700">
                <a:solidFill>
                  <a:schemeClr val="dk1"/>
                </a:solidFill>
                <a:latin typeface="Red Hat Text"/>
                <a:ea typeface="Red Hat Text"/>
                <a:cs typeface="Red Hat Text"/>
                <a:sym typeface="Red Hat Text"/>
              </a:rPr>
              <a:t>VEGF(x,y) = max(0, VEGF(x,y) * (1  -  w(d) * 0.01)</a:t>
            </a:r>
            <a:endParaRPr i="1" sz="1700">
              <a:solidFill>
                <a:schemeClr val="dk1"/>
              </a:solidFill>
              <a:latin typeface="Red Hat Text"/>
              <a:ea typeface="Red Hat Text"/>
              <a:cs typeface="Red Hat Text"/>
              <a:sym typeface="Red Hat Tex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8" name="Shape 2838"/>
        <p:cNvGrpSpPr/>
        <p:nvPr/>
      </p:nvGrpSpPr>
      <p:grpSpPr>
        <a:xfrm>
          <a:off x="0" y="0"/>
          <a:ext cx="0" cy="0"/>
          <a:chOff x="0" y="0"/>
          <a:chExt cx="0" cy="0"/>
        </a:xfrm>
      </p:grpSpPr>
      <p:sp>
        <p:nvSpPr>
          <p:cNvPr id="2839" name="Google Shape;2839;p44"/>
          <p:cNvSpPr/>
          <p:nvPr/>
        </p:nvSpPr>
        <p:spPr>
          <a:xfrm>
            <a:off x="4602475" y="1287800"/>
            <a:ext cx="4099500" cy="723600"/>
          </a:xfrm>
          <a:prstGeom prst="roundRect">
            <a:avLst>
              <a:gd fmla="val 16667" name="adj"/>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ed Hat Text"/>
              <a:ea typeface="Red Hat Text"/>
              <a:cs typeface="Red Hat Text"/>
              <a:sym typeface="Red Hat Text"/>
            </a:endParaRPr>
          </a:p>
        </p:txBody>
      </p:sp>
      <p:sp>
        <p:nvSpPr>
          <p:cNvPr id="2840" name="Google Shape;2840;p44"/>
          <p:cNvSpPr/>
          <p:nvPr/>
        </p:nvSpPr>
        <p:spPr>
          <a:xfrm>
            <a:off x="422600" y="1271799"/>
            <a:ext cx="3693300" cy="1435200"/>
          </a:xfrm>
          <a:prstGeom prst="roundRect">
            <a:avLst>
              <a:gd fmla="val 16667" name="adj"/>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ed Hat Text"/>
              <a:ea typeface="Red Hat Text"/>
              <a:cs typeface="Red Hat Text"/>
              <a:sym typeface="Red Hat Text"/>
            </a:endParaRPr>
          </a:p>
        </p:txBody>
      </p:sp>
      <p:sp>
        <p:nvSpPr>
          <p:cNvPr id="2841" name="Google Shape;2841;p44"/>
          <p:cNvSpPr txBox="1"/>
          <p:nvPr>
            <p:ph idx="2" type="title"/>
          </p:nvPr>
        </p:nvSpPr>
        <p:spPr>
          <a:xfrm>
            <a:off x="171150" y="312400"/>
            <a:ext cx="88017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Growth and Death of Proliferating </a:t>
            </a:r>
            <a:endParaRPr/>
          </a:p>
          <a:p>
            <a:pPr indent="0" lvl="0" marL="0" rtl="0" algn="ctr">
              <a:spcBef>
                <a:spcPts val="0"/>
              </a:spcBef>
              <a:spcAft>
                <a:spcPts val="0"/>
              </a:spcAft>
              <a:buNone/>
            </a:pPr>
            <a:r>
              <a:rPr lang="en"/>
              <a:t>Tumor Cells</a:t>
            </a:r>
            <a:endParaRPr/>
          </a:p>
        </p:txBody>
      </p:sp>
      <p:pic>
        <p:nvPicPr>
          <p:cNvPr id="2842" name="Google Shape;2842;p44"/>
          <p:cNvPicPr preferRelativeResize="0"/>
          <p:nvPr/>
        </p:nvPicPr>
        <p:blipFill rotWithShape="1">
          <a:blip r:embed="rId3">
            <a:alphaModFix/>
          </a:blip>
          <a:srcRect b="0" l="0" r="0" t="18066"/>
          <a:stretch/>
        </p:blipFill>
        <p:spPr>
          <a:xfrm>
            <a:off x="4320875" y="2262850"/>
            <a:ext cx="4662700" cy="2597000"/>
          </a:xfrm>
          <a:prstGeom prst="rect">
            <a:avLst/>
          </a:prstGeom>
          <a:noFill/>
          <a:ln>
            <a:noFill/>
          </a:ln>
        </p:spPr>
      </p:pic>
      <p:graphicFrame>
        <p:nvGraphicFramePr>
          <p:cNvPr id="2843" name="Google Shape;2843;p44"/>
          <p:cNvGraphicFramePr/>
          <p:nvPr/>
        </p:nvGraphicFramePr>
        <p:xfrm>
          <a:off x="1943625" y="2872088"/>
          <a:ext cx="3000000" cy="3000000"/>
        </p:xfrm>
        <a:graphic>
          <a:graphicData uri="http://schemas.openxmlformats.org/drawingml/2006/table">
            <a:tbl>
              <a:tblPr>
                <a:noFill/>
                <a:tableStyleId>{F53C5CC3-E1F2-41EE-BB9A-7BD6A5D201AC}</a:tableStyleId>
              </a:tblPr>
              <a:tblGrid>
                <a:gridCol w="390375"/>
                <a:gridCol w="397900"/>
                <a:gridCol w="382850"/>
                <a:gridCol w="390375"/>
                <a:gridCol w="390375"/>
              </a:tblGrid>
              <a:tr h="359100">
                <a:tc>
                  <a:txBody>
                    <a:bodyPr/>
                    <a:lstStyle/>
                    <a:p>
                      <a:pPr indent="0" lvl="0" marL="0" rtl="0" algn="l">
                        <a:spcBef>
                          <a:spcPts val="0"/>
                        </a:spcBef>
                        <a:spcAft>
                          <a:spcPts val="0"/>
                        </a:spcAft>
                        <a:buNone/>
                      </a:pPr>
                      <a:r>
                        <a:t/>
                      </a:r>
                      <a:endParaRPr/>
                    </a:p>
                  </a:txBody>
                  <a:tcPr marT="91425" marB="91425" marR="91425" marL="91425">
                    <a:solidFill>
                      <a:schemeClr val="lt1"/>
                    </a:solidFill>
                  </a:tcPr>
                </a:tc>
                <a:tc>
                  <a:txBody>
                    <a:bodyPr/>
                    <a:lstStyle/>
                    <a:p>
                      <a:pPr indent="0" lvl="0" marL="0" marR="0" rtl="0" algn="l">
                        <a:lnSpc>
                          <a:spcPct val="100000"/>
                        </a:lnSpc>
                        <a:spcBef>
                          <a:spcPts val="0"/>
                        </a:spcBef>
                        <a:spcAft>
                          <a:spcPts val="0"/>
                        </a:spcAft>
                        <a:buNone/>
                      </a:pPr>
                      <a:r>
                        <a:t/>
                      </a:r>
                      <a:endParaRPr/>
                    </a:p>
                  </a:txBody>
                  <a:tcPr marT="91425" marB="91425" marR="91425" marL="91425">
                    <a:solidFill>
                      <a:schemeClr val="lt1"/>
                    </a:solidFill>
                  </a:tcPr>
                </a:tc>
                <a:tc>
                  <a:txBody>
                    <a:bodyPr/>
                    <a:lstStyle/>
                    <a:p>
                      <a:pPr indent="0" lvl="0" marL="0" marR="0" rtl="0" algn="l">
                        <a:lnSpc>
                          <a:spcPct val="100000"/>
                        </a:lnSpc>
                        <a:spcBef>
                          <a:spcPts val="0"/>
                        </a:spcBef>
                        <a:spcAft>
                          <a:spcPts val="0"/>
                        </a:spcAft>
                        <a:buNone/>
                      </a:pPr>
                      <a:r>
                        <a:t/>
                      </a:r>
                      <a:endParaRPr/>
                    </a:p>
                  </a:txBody>
                  <a:tcPr marT="91425" marB="91425" marR="91425" marL="91425">
                    <a:solidFill>
                      <a:srgbClr val="5F8195"/>
                    </a:solidFill>
                  </a:tcPr>
                </a:tc>
                <a:tc>
                  <a:txBody>
                    <a:bodyPr/>
                    <a:lstStyle/>
                    <a:p>
                      <a:pPr indent="0" lvl="0" marL="0" marR="0" rtl="0" algn="l">
                        <a:lnSpc>
                          <a:spcPct val="100000"/>
                        </a:lnSpc>
                        <a:spcBef>
                          <a:spcPts val="0"/>
                        </a:spcBef>
                        <a:spcAft>
                          <a:spcPts val="0"/>
                        </a:spcAft>
                        <a:buNone/>
                      </a:pPr>
                      <a:r>
                        <a:t/>
                      </a:r>
                      <a:endParaRPr/>
                    </a:p>
                  </a:txBody>
                  <a:tcPr marT="91425" marB="91425" marR="91425" marL="91425">
                    <a:solidFill>
                      <a:schemeClr val="lt1"/>
                    </a:solidFill>
                  </a:tcPr>
                </a:tc>
                <a:tc>
                  <a:txBody>
                    <a:bodyPr/>
                    <a:lstStyle/>
                    <a:p>
                      <a:pPr indent="0" lvl="0" marL="0" marR="0" rtl="0" algn="l">
                        <a:lnSpc>
                          <a:spcPct val="100000"/>
                        </a:lnSpc>
                        <a:spcBef>
                          <a:spcPts val="0"/>
                        </a:spcBef>
                        <a:spcAft>
                          <a:spcPts val="0"/>
                        </a:spcAft>
                        <a:buNone/>
                      </a:pPr>
                      <a:r>
                        <a:t/>
                      </a:r>
                      <a:endParaRPr/>
                    </a:p>
                  </a:txBody>
                  <a:tcPr marT="91425" marB="91425" marR="91425" marL="91425">
                    <a:solidFill>
                      <a:schemeClr val="lt1"/>
                    </a:solidFill>
                  </a:tcPr>
                </a:tc>
              </a:tr>
              <a:tr h="359100">
                <a:tc>
                  <a:txBody>
                    <a:bodyPr/>
                    <a:lstStyle/>
                    <a:p>
                      <a:pPr indent="0" lvl="0" marL="0" marR="0" rtl="0" algn="l">
                        <a:lnSpc>
                          <a:spcPct val="100000"/>
                        </a:lnSpc>
                        <a:spcBef>
                          <a:spcPts val="0"/>
                        </a:spcBef>
                        <a:spcAft>
                          <a:spcPts val="0"/>
                        </a:spcAft>
                        <a:buNone/>
                      </a:pPr>
                      <a:r>
                        <a:t/>
                      </a:r>
                      <a:endParaRPr/>
                    </a:p>
                  </a:txBody>
                  <a:tcPr marT="91425" marB="91425" marR="91425" marL="91425">
                    <a:solidFill>
                      <a:schemeClr val="lt1"/>
                    </a:solidFill>
                  </a:tcPr>
                </a:tc>
                <a:tc>
                  <a:txBody>
                    <a:bodyPr/>
                    <a:lstStyle/>
                    <a:p>
                      <a:pPr indent="0" lvl="0" marL="0" rtl="0" algn="l">
                        <a:spcBef>
                          <a:spcPts val="0"/>
                        </a:spcBef>
                        <a:spcAft>
                          <a:spcPts val="0"/>
                        </a:spcAft>
                        <a:buNone/>
                      </a:pPr>
                      <a:r>
                        <a:t/>
                      </a:r>
                      <a:endParaRPr/>
                    </a:p>
                  </a:txBody>
                  <a:tcPr marT="91425" marB="91425" marR="91425" marL="91425">
                    <a:solidFill>
                      <a:srgbClr val="5F8195"/>
                    </a:solidFill>
                  </a:tcPr>
                </a:tc>
                <a:tc>
                  <a:txBody>
                    <a:bodyPr/>
                    <a:lstStyle/>
                    <a:p>
                      <a:pPr indent="0" lvl="0" marL="0" marR="0" rtl="0" algn="l">
                        <a:lnSpc>
                          <a:spcPct val="100000"/>
                        </a:lnSpc>
                        <a:spcBef>
                          <a:spcPts val="0"/>
                        </a:spcBef>
                        <a:spcAft>
                          <a:spcPts val="0"/>
                        </a:spcAft>
                        <a:buNone/>
                      </a:pPr>
                      <a:r>
                        <a:t/>
                      </a:r>
                      <a:endParaRPr/>
                    </a:p>
                  </a:txBody>
                  <a:tcPr marT="91425" marB="91425" marR="91425" marL="91425">
                    <a:solidFill>
                      <a:srgbClr val="5F8195"/>
                    </a:solidFill>
                  </a:tcPr>
                </a:tc>
                <a:tc>
                  <a:txBody>
                    <a:bodyPr/>
                    <a:lstStyle/>
                    <a:p>
                      <a:pPr indent="0" lvl="0" marL="0" marR="0" rtl="0" algn="l">
                        <a:lnSpc>
                          <a:spcPct val="100000"/>
                        </a:lnSpc>
                        <a:spcBef>
                          <a:spcPts val="0"/>
                        </a:spcBef>
                        <a:spcAft>
                          <a:spcPts val="0"/>
                        </a:spcAft>
                        <a:buNone/>
                      </a:pPr>
                      <a:r>
                        <a:t/>
                      </a:r>
                      <a:endParaRPr/>
                    </a:p>
                  </a:txBody>
                  <a:tcPr marT="91425" marB="91425" marR="91425" marL="91425">
                    <a:solidFill>
                      <a:srgbClr val="5F8195"/>
                    </a:solidFill>
                  </a:tcPr>
                </a:tc>
                <a:tc>
                  <a:txBody>
                    <a:bodyPr/>
                    <a:lstStyle/>
                    <a:p>
                      <a:pPr indent="0" lvl="0" marL="0" marR="0" rtl="0" algn="l">
                        <a:lnSpc>
                          <a:spcPct val="100000"/>
                        </a:lnSpc>
                        <a:spcBef>
                          <a:spcPts val="0"/>
                        </a:spcBef>
                        <a:spcAft>
                          <a:spcPts val="0"/>
                        </a:spcAft>
                        <a:buNone/>
                      </a:pPr>
                      <a:r>
                        <a:t/>
                      </a:r>
                      <a:endParaRPr/>
                    </a:p>
                  </a:txBody>
                  <a:tcPr marT="91425" marB="91425" marR="91425" marL="91425">
                    <a:solidFill>
                      <a:schemeClr val="lt1"/>
                    </a:solidFill>
                  </a:tcPr>
                </a:tc>
              </a:tr>
              <a:tr h="359100">
                <a:tc>
                  <a:txBody>
                    <a:bodyPr/>
                    <a:lstStyle/>
                    <a:p>
                      <a:pPr indent="0" lvl="0" marL="0" rtl="0" algn="l">
                        <a:spcBef>
                          <a:spcPts val="0"/>
                        </a:spcBef>
                        <a:spcAft>
                          <a:spcPts val="0"/>
                        </a:spcAft>
                        <a:buNone/>
                      </a:pPr>
                      <a:r>
                        <a:t/>
                      </a:r>
                      <a:endParaRPr/>
                    </a:p>
                  </a:txBody>
                  <a:tcPr marT="91425" marB="91425" marR="91425" marL="91425">
                    <a:solidFill>
                      <a:srgbClr val="FF0000"/>
                    </a:solidFill>
                  </a:tcPr>
                </a:tc>
                <a:tc>
                  <a:txBody>
                    <a:bodyPr/>
                    <a:lstStyle/>
                    <a:p>
                      <a:pPr indent="0" lvl="0" marL="0" rtl="0" algn="l">
                        <a:spcBef>
                          <a:spcPts val="0"/>
                        </a:spcBef>
                        <a:spcAft>
                          <a:spcPts val="0"/>
                        </a:spcAft>
                        <a:buNone/>
                      </a:pPr>
                      <a:r>
                        <a:t/>
                      </a:r>
                      <a:endParaRPr/>
                    </a:p>
                  </a:txBody>
                  <a:tcPr marT="91425" marB="91425" marR="91425" marL="91425">
                    <a:solidFill>
                      <a:srgbClr val="5F8195"/>
                    </a:solidFill>
                  </a:tcPr>
                </a:tc>
                <a:tc>
                  <a:txBody>
                    <a:bodyPr/>
                    <a:lstStyle/>
                    <a:p>
                      <a:pPr indent="0" lvl="0" marL="0" rtl="0" algn="l">
                        <a:spcBef>
                          <a:spcPts val="0"/>
                        </a:spcBef>
                        <a:spcAft>
                          <a:spcPts val="0"/>
                        </a:spcAft>
                        <a:buNone/>
                      </a:pPr>
                      <a:r>
                        <a:t/>
                      </a:r>
                      <a:endParaRPr/>
                    </a:p>
                  </a:txBody>
                  <a:tcPr marT="91425" marB="91425" marR="91425" marL="91425">
                    <a:solidFill>
                      <a:srgbClr val="00FF00"/>
                    </a:solidFill>
                  </a:tcPr>
                </a:tc>
                <a:tc>
                  <a:txBody>
                    <a:bodyPr/>
                    <a:lstStyle/>
                    <a:p>
                      <a:pPr indent="0" lvl="0" marL="0" marR="0" rtl="0" algn="l">
                        <a:lnSpc>
                          <a:spcPct val="100000"/>
                        </a:lnSpc>
                        <a:spcBef>
                          <a:spcPts val="0"/>
                        </a:spcBef>
                        <a:spcAft>
                          <a:spcPts val="0"/>
                        </a:spcAft>
                        <a:buNone/>
                      </a:pPr>
                      <a:r>
                        <a:t/>
                      </a:r>
                      <a:endParaRPr/>
                    </a:p>
                  </a:txBody>
                  <a:tcPr marT="91425" marB="91425" marR="91425" marL="91425">
                    <a:solidFill>
                      <a:srgbClr val="5F8195"/>
                    </a:solidFill>
                  </a:tcPr>
                </a:tc>
                <a:tc>
                  <a:txBody>
                    <a:bodyPr/>
                    <a:lstStyle/>
                    <a:p>
                      <a:pPr indent="0" lvl="0" marL="0" marR="0" rtl="0" algn="l">
                        <a:lnSpc>
                          <a:spcPct val="100000"/>
                        </a:lnSpc>
                        <a:spcBef>
                          <a:spcPts val="0"/>
                        </a:spcBef>
                        <a:spcAft>
                          <a:spcPts val="0"/>
                        </a:spcAft>
                        <a:buNone/>
                      </a:pPr>
                      <a:r>
                        <a:t/>
                      </a:r>
                      <a:endParaRPr/>
                    </a:p>
                  </a:txBody>
                  <a:tcPr marT="91425" marB="91425" marR="91425" marL="91425">
                    <a:solidFill>
                      <a:srgbClr val="5F8195"/>
                    </a:solidFill>
                  </a:tcPr>
                </a:tc>
              </a:tr>
              <a:tr h="359100">
                <a:tc>
                  <a:txBody>
                    <a:bodyPr/>
                    <a:lstStyle/>
                    <a:p>
                      <a:pPr indent="0" lvl="0" marL="0" marR="0" rtl="0" algn="l">
                        <a:lnSpc>
                          <a:spcPct val="100000"/>
                        </a:lnSpc>
                        <a:spcBef>
                          <a:spcPts val="0"/>
                        </a:spcBef>
                        <a:spcAft>
                          <a:spcPts val="0"/>
                        </a:spcAft>
                        <a:buNone/>
                      </a:pPr>
                      <a:r>
                        <a:t/>
                      </a:r>
                      <a:endParaRPr/>
                    </a:p>
                  </a:txBody>
                  <a:tcPr marT="91425" marB="91425" marR="91425" marL="91425">
                    <a:solidFill>
                      <a:schemeClr val="lt1"/>
                    </a:solidFill>
                  </a:tcPr>
                </a:tc>
                <a:tc>
                  <a:txBody>
                    <a:bodyPr/>
                    <a:lstStyle/>
                    <a:p>
                      <a:pPr indent="0" lvl="0" marL="0" marR="0" rtl="0" algn="l">
                        <a:lnSpc>
                          <a:spcPct val="100000"/>
                        </a:lnSpc>
                        <a:spcBef>
                          <a:spcPts val="0"/>
                        </a:spcBef>
                        <a:spcAft>
                          <a:spcPts val="0"/>
                        </a:spcAft>
                        <a:buNone/>
                      </a:pPr>
                      <a:r>
                        <a:t/>
                      </a:r>
                      <a:endParaRPr/>
                    </a:p>
                  </a:txBody>
                  <a:tcPr marT="91425" marB="91425" marR="91425" marL="91425">
                    <a:solidFill>
                      <a:srgbClr val="5F8195"/>
                    </a:solidFill>
                  </a:tcPr>
                </a:tc>
                <a:tc>
                  <a:txBody>
                    <a:bodyPr/>
                    <a:lstStyle/>
                    <a:p>
                      <a:pPr indent="0" lvl="0" marL="0" marR="0" rtl="0" algn="l">
                        <a:lnSpc>
                          <a:spcPct val="100000"/>
                        </a:lnSpc>
                        <a:spcBef>
                          <a:spcPts val="0"/>
                        </a:spcBef>
                        <a:spcAft>
                          <a:spcPts val="0"/>
                        </a:spcAft>
                        <a:buNone/>
                      </a:pPr>
                      <a:r>
                        <a:t/>
                      </a:r>
                      <a:endParaRPr/>
                    </a:p>
                  </a:txBody>
                  <a:tcPr marT="91425" marB="91425" marR="91425" marL="91425">
                    <a:solidFill>
                      <a:srgbClr val="5F8195"/>
                    </a:solidFill>
                  </a:tcPr>
                </a:tc>
                <a:tc>
                  <a:txBody>
                    <a:bodyPr/>
                    <a:lstStyle/>
                    <a:p>
                      <a:pPr indent="0" lvl="0" marL="0" marR="0" rtl="0" algn="l">
                        <a:lnSpc>
                          <a:spcPct val="100000"/>
                        </a:lnSpc>
                        <a:spcBef>
                          <a:spcPts val="0"/>
                        </a:spcBef>
                        <a:spcAft>
                          <a:spcPts val="0"/>
                        </a:spcAft>
                        <a:buNone/>
                      </a:pPr>
                      <a:r>
                        <a:t/>
                      </a:r>
                      <a:endParaRPr/>
                    </a:p>
                  </a:txBody>
                  <a:tcPr marT="91425" marB="91425" marR="91425" marL="91425">
                    <a:solidFill>
                      <a:srgbClr val="5F8195"/>
                    </a:solidFill>
                  </a:tcPr>
                </a:tc>
                <a:tc>
                  <a:txBody>
                    <a:bodyPr/>
                    <a:lstStyle/>
                    <a:p>
                      <a:pPr indent="0" lvl="0" marL="0" marR="0" rtl="0" algn="l">
                        <a:lnSpc>
                          <a:spcPct val="100000"/>
                        </a:lnSpc>
                        <a:spcBef>
                          <a:spcPts val="0"/>
                        </a:spcBef>
                        <a:spcAft>
                          <a:spcPts val="0"/>
                        </a:spcAft>
                        <a:buNone/>
                      </a:pPr>
                      <a:r>
                        <a:t/>
                      </a:r>
                      <a:endParaRPr/>
                    </a:p>
                  </a:txBody>
                  <a:tcPr marT="91425" marB="91425" marR="91425" marL="91425">
                    <a:solidFill>
                      <a:schemeClr val="lt1"/>
                    </a:solidFill>
                  </a:tcPr>
                </a:tc>
              </a:tr>
              <a:tr h="359100">
                <a:tc>
                  <a:txBody>
                    <a:bodyPr/>
                    <a:lstStyle/>
                    <a:p>
                      <a:pPr indent="0" lvl="0" marL="0" marR="0" rtl="0" algn="l">
                        <a:lnSpc>
                          <a:spcPct val="100000"/>
                        </a:lnSpc>
                        <a:spcBef>
                          <a:spcPts val="0"/>
                        </a:spcBef>
                        <a:spcAft>
                          <a:spcPts val="0"/>
                        </a:spcAft>
                        <a:buNone/>
                      </a:pPr>
                      <a:r>
                        <a:t/>
                      </a:r>
                      <a:endParaRPr/>
                    </a:p>
                  </a:txBody>
                  <a:tcPr marT="91425" marB="91425" marR="91425" marL="91425">
                    <a:solidFill>
                      <a:schemeClr val="lt1"/>
                    </a:solidFill>
                  </a:tcPr>
                </a:tc>
                <a:tc>
                  <a:txBody>
                    <a:bodyPr/>
                    <a:lstStyle/>
                    <a:p>
                      <a:pPr indent="0" lvl="0" marL="0" marR="0" rtl="0" algn="l">
                        <a:lnSpc>
                          <a:spcPct val="100000"/>
                        </a:lnSpc>
                        <a:spcBef>
                          <a:spcPts val="0"/>
                        </a:spcBef>
                        <a:spcAft>
                          <a:spcPts val="0"/>
                        </a:spcAft>
                        <a:buNone/>
                      </a:pPr>
                      <a:r>
                        <a:t/>
                      </a:r>
                      <a:endParaRPr/>
                    </a:p>
                  </a:txBody>
                  <a:tcPr marT="91425" marB="91425" marR="91425" marL="91425">
                    <a:solidFill>
                      <a:schemeClr val="lt1"/>
                    </a:solidFill>
                  </a:tcPr>
                </a:tc>
                <a:tc>
                  <a:txBody>
                    <a:bodyPr/>
                    <a:lstStyle/>
                    <a:p>
                      <a:pPr indent="0" lvl="0" marL="0" marR="0" rtl="0" algn="l">
                        <a:lnSpc>
                          <a:spcPct val="100000"/>
                        </a:lnSpc>
                        <a:spcBef>
                          <a:spcPts val="0"/>
                        </a:spcBef>
                        <a:spcAft>
                          <a:spcPts val="0"/>
                        </a:spcAft>
                        <a:buNone/>
                      </a:pPr>
                      <a:r>
                        <a:t/>
                      </a:r>
                      <a:endParaRPr/>
                    </a:p>
                  </a:txBody>
                  <a:tcPr marT="91425" marB="91425" marR="91425" marL="91425">
                    <a:solidFill>
                      <a:srgbClr val="5F8195"/>
                    </a:solidFill>
                  </a:tcPr>
                </a:tc>
                <a:tc>
                  <a:txBody>
                    <a:bodyPr/>
                    <a:lstStyle/>
                    <a:p>
                      <a:pPr indent="0" lvl="0" marL="0" marR="0" rtl="0" algn="l">
                        <a:lnSpc>
                          <a:spcPct val="100000"/>
                        </a:lnSpc>
                        <a:spcBef>
                          <a:spcPts val="0"/>
                        </a:spcBef>
                        <a:spcAft>
                          <a:spcPts val="0"/>
                        </a:spcAft>
                        <a:buNone/>
                      </a:pPr>
                      <a:r>
                        <a:t/>
                      </a:r>
                      <a:endParaRPr/>
                    </a:p>
                  </a:txBody>
                  <a:tcPr marT="91425" marB="91425" marR="91425" marL="91425">
                    <a:solidFill>
                      <a:schemeClr val="lt1"/>
                    </a:solidFill>
                  </a:tcPr>
                </a:tc>
                <a:tc>
                  <a:txBody>
                    <a:bodyPr/>
                    <a:lstStyle/>
                    <a:p>
                      <a:pPr indent="0" lvl="0" marL="0" marR="0" rtl="0" algn="l">
                        <a:lnSpc>
                          <a:spcPct val="100000"/>
                        </a:lnSpc>
                        <a:spcBef>
                          <a:spcPts val="0"/>
                        </a:spcBef>
                        <a:spcAft>
                          <a:spcPts val="0"/>
                        </a:spcAft>
                        <a:buNone/>
                      </a:pPr>
                      <a:r>
                        <a:t/>
                      </a:r>
                      <a:endParaRPr/>
                    </a:p>
                  </a:txBody>
                  <a:tcPr marT="91425" marB="91425" marR="91425" marL="91425">
                    <a:solidFill>
                      <a:schemeClr val="lt1"/>
                    </a:solidFill>
                  </a:tcPr>
                </a:tc>
              </a:tr>
            </a:tbl>
          </a:graphicData>
        </a:graphic>
      </p:graphicFrame>
      <p:sp>
        <p:nvSpPr>
          <p:cNvPr id="2844" name="Google Shape;2844;p44"/>
          <p:cNvSpPr txBox="1"/>
          <p:nvPr/>
        </p:nvSpPr>
        <p:spPr>
          <a:xfrm>
            <a:off x="334425" y="3266500"/>
            <a:ext cx="1609200" cy="771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600">
                <a:solidFill>
                  <a:schemeClr val="dk1"/>
                </a:solidFill>
                <a:latin typeface="Red Hat Text"/>
                <a:ea typeface="Red Hat Text"/>
                <a:cs typeface="Red Hat Text"/>
                <a:sym typeface="Red Hat Text"/>
              </a:rPr>
              <a:t>Von Neumann Neighborhood</a:t>
            </a:r>
            <a:endParaRPr sz="1600">
              <a:solidFill>
                <a:schemeClr val="dk1"/>
              </a:solidFill>
              <a:latin typeface="Red Hat Text"/>
              <a:ea typeface="Red Hat Text"/>
              <a:cs typeface="Red Hat Text"/>
              <a:sym typeface="Red Hat Text"/>
            </a:endParaRPr>
          </a:p>
          <a:p>
            <a:pPr indent="0" lvl="0" marL="0" rtl="0" algn="r">
              <a:spcBef>
                <a:spcPts val="0"/>
              </a:spcBef>
              <a:spcAft>
                <a:spcPts val="0"/>
              </a:spcAft>
              <a:buNone/>
            </a:pPr>
            <a:r>
              <a:rPr lang="en" sz="1600">
                <a:solidFill>
                  <a:schemeClr val="dk1"/>
                </a:solidFill>
                <a:latin typeface="Red Hat Text"/>
                <a:ea typeface="Red Hat Text"/>
                <a:cs typeface="Red Hat Text"/>
                <a:sym typeface="Red Hat Text"/>
              </a:rPr>
              <a:t>(r = 2)</a:t>
            </a:r>
            <a:endParaRPr sz="1600">
              <a:solidFill>
                <a:schemeClr val="dk1"/>
              </a:solidFill>
              <a:latin typeface="Red Hat Text"/>
              <a:ea typeface="Red Hat Text"/>
              <a:cs typeface="Red Hat Text"/>
              <a:sym typeface="Red Hat Text"/>
            </a:endParaRPr>
          </a:p>
        </p:txBody>
      </p:sp>
      <p:pic>
        <p:nvPicPr>
          <p:cNvPr id="2845" name="Google Shape;2845;p44"/>
          <p:cNvPicPr preferRelativeResize="0"/>
          <p:nvPr/>
        </p:nvPicPr>
        <p:blipFill>
          <a:blip r:embed="rId4">
            <a:alphaModFix/>
          </a:blip>
          <a:stretch>
            <a:fillRect/>
          </a:stretch>
        </p:blipFill>
        <p:spPr>
          <a:xfrm>
            <a:off x="4718525" y="1363250"/>
            <a:ext cx="3867392" cy="572700"/>
          </a:xfrm>
          <a:prstGeom prst="rect">
            <a:avLst/>
          </a:prstGeom>
          <a:noFill/>
          <a:ln>
            <a:noFill/>
          </a:ln>
        </p:spPr>
      </p:pic>
      <p:pic>
        <p:nvPicPr>
          <p:cNvPr id="2846" name="Google Shape;2846;p44"/>
          <p:cNvPicPr preferRelativeResize="0"/>
          <p:nvPr/>
        </p:nvPicPr>
        <p:blipFill>
          <a:blip r:embed="rId5">
            <a:alphaModFix/>
          </a:blip>
          <a:stretch>
            <a:fillRect/>
          </a:stretch>
        </p:blipFill>
        <p:spPr>
          <a:xfrm>
            <a:off x="510948" y="1446511"/>
            <a:ext cx="1932012" cy="264075"/>
          </a:xfrm>
          <a:prstGeom prst="rect">
            <a:avLst/>
          </a:prstGeom>
          <a:solidFill>
            <a:schemeClr val="dk2"/>
          </a:solidFill>
          <a:ln>
            <a:noFill/>
          </a:ln>
        </p:spPr>
      </p:pic>
      <p:pic>
        <p:nvPicPr>
          <p:cNvPr id="2847" name="Google Shape;2847;p44"/>
          <p:cNvPicPr preferRelativeResize="0"/>
          <p:nvPr/>
        </p:nvPicPr>
        <p:blipFill>
          <a:blip r:embed="rId6">
            <a:alphaModFix/>
          </a:blip>
          <a:stretch>
            <a:fillRect/>
          </a:stretch>
        </p:blipFill>
        <p:spPr>
          <a:xfrm>
            <a:off x="510939" y="1857363"/>
            <a:ext cx="3516611" cy="264075"/>
          </a:xfrm>
          <a:prstGeom prst="rect">
            <a:avLst/>
          </a:prstGeom>
          <a:noFill/>
          <a:ln>
            <a:noFill/>
          </a:ln>
        </p:spPr>
      </p:pic>
      <p:pic>
        <p:nvPicPr>
          <p:cNvPr id="2848" name="Google Shape;2848;p44"/>
          <p:cNvPicPr preferRelativeResize="0"/>
          <p:nvPr/>
        </p:nvPicPr>
        <p:blipFill>
          <a:blip r:embed="rId7">
            <a:alphaModFix/>
          </a:blip>
          <a:stretch>
            <a:fillRect/>
          </a:stretch>
        </p:blipFill>
        <p:spPr>
          <a:xfrm>
            <a:off x="510938" y="2271999"/>
            <a:ext cx="3210614" cy="2640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Blood Vessel Types for Medical Students by Slidesgo">
  <a:themeElements>
    <a:clrScheme name="Simple Light">
      <a:dk1>
        <a:srgbClr val="212D35"/>
      </a:dk1>
      <a:lt1>
        <a:srgbClr val="EFF7FF"/>
      </a:lt1>
      <a:dk2>
        <a:srgbClr val="90CCFF"/>
      </a:dk2>
      <a:lt2>
        <a:srgbClr val="4469FE"/>
      </a:lt2>
      <a:accent1>
        <a:srgbClr val="DB0404"/>
      </a:accent1>
      <a:accent2>
        <a:srgbClr val="FFBE1E"/>
      </a:accent2>
      <a:accent3>
        <a:srgbClr val="FEDFD8"/>
      </a:accent3>
      <a:accent4>
        <a:srgbClr val="FFFFFF"/>
      </a:accent4>
      <a:accent5>
        <a:srgbClr val="FFFFFF"/>
      </a:accent5>
      <a:accent6>
        <a:srgbClr val="FFFFFF"/>
      </a:accent6>
      <a:hlink>
        <a:srgbClr val="212D35"/>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